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72" r:id="rId7"/>
  </p:sldMasterIdLst>
  <p:notesMasterIdLst>
    <p:notesMasterId r:id="rId15"/>
  </p:notesMasterIdLst>
  <p:handoutMasterIdLst>
    <p:handoutMasterId r:id="rId16"/>
  </p:handoutMasterIdLst>
  <p:sldIdLst>
    <p:sldId id="1102" r:id="rId8"/>
    <p:sldId id="349" r:id="rId9"/>
    <p:sldId id="4266" r:id="rId10"/>
    <p:sldId id="4269" r:id="rId11"/>
    <p:sldId id="4268" r:id="rId12"/>
    <p:sldId id="1048" r:id="rId13"/>
    <p:sldId id="4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E32C21-E2C1-465C-9E72-F8E0DA9FACB3}">
          <p14:sldIdLst>
            <p14:sldId id="1102"/>
            <p14:sldId id="349"/>
            <p14:sldId id="4266"/>
            <p14:sldId id="4269"/>
            <p14:sldId id="4268"/>
            <p14:sldId id="1048"/>
            <p14:sldId id="4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6ACA29-3550-DA80-AF50-429694CD9A47}" name="Luis Vargas (PFS)" initials="LV(" userId="S::lvargas@pfs.us::81f2f49b-18c1-4f4b-8702-b0b478624702" providerId="AD"/>
  <p188:author id="{1B706A7B-4C40-2904-5BD3-4A7C9682A275}" name="Megan Wiltsie" initials="MW" userId="S::meganwiltsie@cvpcorp.com::768c0d5c-683c-4fc0-a968-4fe522885fe8" providerId="AD"/>
  <p188:author id="{AB488EBB-86C7-D58E-4456-A1543C16335B}" name="Knight, Cody" initials="CMK" userId="Knight, Cody" providerId="None"/>
  <p188:author id="{8069B2C8-A180-15D3-105F-74C8ED9F7DD1}" name="Kat Varga" initials="KV" userId="S::katvarga@cvpcorp.com::27b39ef9-9f2c-4219-ab68-87563686830f" providerId="AD"/>
  <p188:author id="{9A8AD3FC-E7ED-8E75-F683-84A7D554F4D8}" name="Alli Schulman" initials="AS" userId="S::allischulman@cvpcorp.com::2d069229-c71e-48ad-902f-61067a4c9c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1" clrIdx="0">
    <p:extLst>
      <p:ext uri="{19B8F6BF-5375-455C-9EA6-DF929625EA0E}">
        <p15:presenceInfo xmlns:p15="http://schemas.microsoft.com/office/powerpoint/2012/main" userId="S::Angela.Foster@va.gov::29524050-54a8-4308-8bd1-10d67264d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2F56"/>
    <a:srgbClr val="0071C0"/>
    <a:srgbClr val="AFD3EB"/>
    <a:srgbClr val="8BB8E1"/>
    <a:srgbClr val="AACA96"/>
    <a:srgbClr val="2B4261"/>
    <a:srgbClr val="003E72"/>
    <a:srgbClr val="0070C0"/>
    <a:srgbClr val="F24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EFA84-413C-4182-8C18-13B5048F5EE0}" v="13" dt="2023-01-23T14:48:10.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0" autoAdjust="0"/>
    <p:restoredTop sz="90162" autoAdjust="0"/>
  </p:normalViewPr>
  <p:slideViewPr>
    <p:cSldViewPr snapToGrid="0">
      <p:cViewPr varScale="1">
        <p:scale>
          <a:sx n="103" d="100"/>
          <a:sy n="103" d="100"/>
        </p:scale>
        <p:origin x="126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Varga" userId="27b39ef9-9f2c-4219-ab68-87563686830f" providerId="ADAL" clId="{3B2EFA84-413C-4182-8C18-13B5048F5EE0}"/>
    <pc:docChg chg="undo custSel addSld delSld modSld modSection">
      <pc:chgData name="Kat Varga" userId="27b39ef9-9f2c-4219-ab68-87563686830f" providerId="ADAL" clId="{3B2EFA84-413C-4182-8C18-13B5048F5EE0}" dt="2023-01-23T16:47:47.836" v="1503" actId="20577"/>
      <pc:docMkLst>
        <pc:docMk/>
      </pc:docMkLst>
      <pc:sldChg chg="addCm delCm modCm">
        <pc:chgData name="Kat Varga" userId="27b39ef9-9f2c-4219-ab68-87563686830f" providerId="ADAL" clId="{3B2EFA84-413C-4182-8C18-13B5048F5EE0}" dt="2023-01-23T14:49:22.063" v="1502"/>
        <pc:sldMkLst>
          <pc:docMk/>
          <pc:sldMk cId="1303812276" sldId="349"/>
        </pc:sldMkLst>
      </pc:sldChg>
      <pc:sldChg chg="modSp mod">
        <pc:chgData name="Kat Varga" userId="27b39ef9-9f2c-4219-ab68-87563686830f" providerId="ADAL" clId="{3B2EFA84-413C-4182-8C18-13B5048F5EE0}" dt="2023-01-19T16:59:40.141" v="12" actId="20577"/>
        <pc:sldMkLst>
          <pc:docMk/>
          <pc:sldMk cId="1840507873" sldId="1102"/>
        </pc:sldMkLst>
        <pc:spChg chg="mod">
          <ac:chgData name="Kat Varga" userId="27b39ef9-9f2c-4219-ab68-87563686830f" providerId="ADAL" clId="{3B2EFA84-413C-4182-8C18-13B5048F5EE0}" dt="2023-01-19T16:59:40.141" v="12" actId="20577"/>
          <ac:spMkLst>
            <pc:docMk/>
            <pc:sldMk cId="1840507873" sldId="1102"/>
            <ac:spMk id="4" creationId="{EA2AEE29-545C-A54E-8496-691762027199}"/>
          </ac:spMkLst>
        </pc:spChg>
      </pc:sldChg>
      <pc:sldChg chg="addSp delSp modSp del mod">
        <pc:chgData name="Kat Varga" userId="27b39ef9-9f2c-4219-ab68-87563686830f" providerId="ADAL" clId="{3B2EFA84-413C-4182-8C18-13B5048F5EE0}" dt="2023-01-20T16:07:21.253" v="633" actId="47"/>
        <pc:sldMkLst>
          <pc:docMk/>
          <pc:sldMk cId="3764334051" sldId="4246"/>
        </pc:sldMkLst>
        <pc:spChg chg="add del mod ord">
          <ac:chgData name="Kat Varga" userId="27b39ef9-9f2c-4219-ab68-87563686830f" providerId="ADAL" clId="{3B2EFA84-413C-4182-8C18-13B5048F5EE0}" dt="2023-01-20T16:07:09.289" v="631" actId="478"/>
          <ac:spMkLst>
            <pc:docMk/>
            <pc:sldMk cId="3764334051" sldId="4246"/>
            <ac:spMk id="2" creationId="{6E8F6B3F-1709-4CAF-9E2A-398E570996B3}"/>
          </ac:spMkLst>
        </pc:spChg>
        <pc:spChg chg="mod">
          <ac:chgData name="Kat Varga" userId="27b39ef9-9f2c-4219-ab68-87563686830f" providerId="ADAL" clId="{3B2EFA84-413C-4182-8C18-13B5048F5EE0}" dt="2023-01-20T01:52:28.365" v="557"/>
          <ac:spMkLst>
            <pc:docMk/>
            <pc:sldMk cId="3764334051" sldId="4246"/>
            <ac:spMk id="27" creationId="{A0310DA2-5224-4E92-8778-5E25AA05B5AF}"/>
          </ac:spMkLst>
        </pc:spChg>
        <pc:spChg chg="del">
          <ac:chgData name="Kat Varga" userId="27b39ef9-9f2c-4219-ab68-87563686830f" providerId="ADAL" clId="{3B2EFA84-413C-4182-8C18-13B5048F5EE0}" dt="2023-01-20T01:52:32.156" v="559" actId="478"/>
          <ac:spMkLst>
            <pc:docMk/>
            <pc:sldMk cId="3764334051" sldId="4246"/>
            <ac:spMk id="28" creationId="{73B77CB6-F24C-9363-A79C-78E961C72FB8}"/>
          </ac:spMkLst>
        </pc:spChg>
        <pc:spChg chg="mod">
          <ac:chgData name="Kat Varga" userId="27b39ef9-9f2c-4219-ab68-87563686830f" providerId="ADAL" clId="{3B2EFA84-413C-4182-8C18-13B5048F5EE0}" dt="2023-01-20T01:52:28.365" v="557"/>
          <ac:spMkLst>
            <pc:docMk/>
            <pc:sldMk cId="3764334051" sldId="4246"/>
            <ac:spMk id="29" creationId="{B2B81503-44A5-4D35-BF62-172090BF42C4}"/>
          </ac:spMkLst>
        </pc:spChg>
        <pc:spChg chg="mod">
          <ac:chgData name="Kat Varga" userId="27b39ef9-9f2c-4219-ab68-87563686830f" providerId="ADAL" clId="{3B2EFA84-413C-4182-8C18-13B5048F5EE0}" dt="2023-01-20T01:52:28.365" v="557"/>
          <ac:spMkLst>
            <pc:docMk/>
            <pc:sldMk cId="3764334051" sldId="4246"/>
            <ac:spMk id="30" creationId="{595D1DE6-9C04-47BF-AAEB-AF46ACEC9A48}"/>
          </ac:spMkLst>
        </pc:spChg>
        <pc:spChg chg="mod">
          <ac:chgData name="Kat Varga" userId="27b39ef9-9f2c-4219-ab68-87563686830f" providerId="ADAL" clId="{3B2EFA84-413C-4182-8C18-13B5048F5EE0}" dt="2023-01-20T01:52:28.365" v="557"/>
          <ac:spMkLst>
            <pc:docMk/>
            <pc:sldMk cId="3764334051" sldId="4246"/>
            <ac:spMk id="32" creationId="{1594D08F-B9FF-4B34-A57E-CEDFC8A3A56C}"/>
          </ac:spMkLst>
        </pc:spChg>
        <pc:spChg chg="mod">
          <ac:chgData name="Kat Varga" userId="27b39ef9-9f2c-4219-ab68-87563686830f" providerId="ADAL" clId="{3B2EFA84-413C-4182-8C18-13B5048F5EE0}" dt="2023-01-20T01:52:28.365" v="557"/>
          <ac:spMkLst>
            <pc:docMk/>
            <pc:sldMk cId="3764334051" sldId="4246"/>
            <ac:spMk id="34" creationId="{B1ECC6A6-3CE9-4E18-936C-6A18DE77BB06}"/>
          </ac:spMkLst>
        </pc:spChg>
        <pc:grpChg chg="mod">
          <ac:chgData name="Kat Varga" userId="27b39ef9-9f2c-4219-ab68-87563686830f" providerId="ADAL" clId="{3B2EFA84-413C-4182-8C18-13B5048F5EE0}" dt="2023-01-20T01:52:49.749" v="566" actId="1037"/>
          <ac:grpSpMkLst>
            <pc:docMk/>
            <pc:sldMk cId="3764334051" sldId="4246"/>
            <ac:grpSpMk id="4" creationId="{DAFBBBD6-591D-48D6-A0E4-345644144C6B}"/>
          </ac:grpSpMkLst>
        </pc:grpChg>
        <pc:grpChg chg="del">
          <ac:chgData name="Kat Varga" userId="27b39ef9-9f2c-4219-ab68-87563686830f" providerId="ADAL" clId="{3B2EFA84-413C-4182-8C18-13B5048F5EE0}" dt="2023-01-20T01:52:30.148" v="558" actId="478"/>
          <ac:grpSpMkLst>
            <pc:docMk/>
            <pc:sldMk cId="3764334051" sldId="4246"/>
            <ac:grpSpMk id="17" creationId="{DC9989A0-A538-95A2-5637-C88F0DBEA11E}"/>
          </ac:grpSpMkLst>
        </pc:grpChg>
        <pc:grpChg chg="add mod">
          <ac:chgData name="Kat Varga" userId="27b39ef9-9f2c-4219-ab68-87563686830f" providerId="ADAL" clId="{3B2EFA84-413C-4182-8C18-13B5048F5EE0}" dt="2023-01-20T01:52:49.749" v="566" actId="1037"/>
          <ac:grpSpMkLst>
            <pc:docMk/>
            <pc:sldMk cId="3764334051" sldId="4246"/>
            <ac:grpSpMk id="23" creationId="{3D7A27F7-E71E-4D1A-BD35-B36101A9C010}"/>
          </ac:grpSpMkLst>
        </pc:grpChg>
        <pc:grpChg chg="mod">
          <ac:chgData name="Kat Varga" userId="27b39ef9-9f2c-4219-ab68-87563686830f" providerId="ADAL" clId="{3B2EFA84-413C-4182-8C18-13B5048F5EE0}" dt="2023-01-20T01:52:28.365" v="557"/>
          <ac:grpSpMkLst>
            <pc:docMk/>
            <pc:sldMk cId="3764334051" sldId="4246"/>
            <ac:grpSpMk id="26" creationId="{78AA36E5-7120-4533-B959-E6BC7A08B02B}"/>
          </ac:grpSpMkLst>
        </pc:grpChg>
        <pc:grpChg chg="mod">
          <ac:chgData name="Kat Varga" userId="27b39ef9-9f2c-4219-ab68-87563686830f" providerId="ADAL" clId="{3B2EFA84-413C-4182-8C18-13B5048F5EE0}" dt="2023-01-20T01:52:49.749" v="566" actId="1037"/>
          <ac:grpSpMkLst>
            <pc:docMk/>
            <pc:sldMk cId="3764334051" sldId="4246"/>
            <ac:grpSpMk id="43" creationId="{144DD1DB-CFED-4E4F-9CF3-2B91BCDECE21}"/>
          </ac:grpSpMkLst>
        </pc:grpChg>
      </pc:sldChg>
      <pc:sldChg chg="del">
        <pc:chgData name="Kat Varga" userId="27b39ef9-9f2c-4219-ab68-87563686830f" providerId="ADAL" clId="{3B2EFA84-413C-4182-8C18-13B5048F5EE0}" dt="2023-01-19T17:02:34.767" v="451" actId="47"/>
        <pc:sldMkLst>
          <pc:docMk/>
          <pc:sldMk cId="533382153" sldId="4254"/>
        </pc:sldMkLst>
      </pc:sldChg>
      <pc:sldChg chg="del">
        <pc:chgData name="Kat Varga" userId="27b39ef9-9f2c-4219-ab68-87563686830f" providerId="ADAL" clId="{3B2EFA84-413C-4182-8C18-13B5048F5EE0}" dt="2023-01-19T17:02:37.440" v="456" actId="47"/>
        <pc:sldMkLst>
          <pc:docMk/>
          <pc:sldMk cId="3135349161" sldId="4259"/>
        </pc:sldMkLst>
      </pc:sldChg>
      <pc:sldChg chg="del">
        <pc:chgData name="Kat Varga" userId="27b39ef9-9f2c-4219-ab68-87563686830f" providerId="ADAL" clId="{3B2EFA84-413C-4182-8C18-13B5048F5EE0}" dt="2023-01-19T17:02:38.003" v="457" actId="47"/>
        <pc:sldMkLst>
          <pc:docMk/>
          <pc:sldMk cId="1896939475" sldId="4260"/>
        </pc:sldMkLst>
      </pc:sldChg>
      <pc:sldChg chg="del">
        <pc:chgData name="Kat Varga" userId="27b39ef9-9f2c-4219-ab68-87563686830f" providerId="ADAL" clId="{3B2EFA84-413C-4182-8C18-13B5048F5EE0}" dt="2023-01-19T17:02:38.944" v="458" actId="47"/>
        <pc:sldMkLst>
          <pc:docMk/>
          <pc:sldMk cId="464454025" sldId="4261"/>
        </pc:sldMkLst>
      </pc:sldChg>
      <pc:sldChg chg="del">
        <pc:chgData name="Kat Varga" userId="27b39ef9-9f2c-4219-ab68-87563686830f" providerId="ADAL" clId="{3B2EFA84-413C-4182-8C18-13B5048F5EE0}" dt="2023-01-19T17:02:39.413" v="459" actId="47"/>
        <pc:sldMkLst>
          <pc:docMk/>
          <pc:sldMk cId="1005747447" sldId="4262"/>
        </pc:sldMkLst>
      </pc:sldChg>
      <pc:sldChg chg="addSp delSp modSp mod">
        <pc:chgData name="Kat Varga" userId="27b39ef9-9f2c-4219-ab68-87563686830f" providerId="ADAL" clId="{3B2EFA84-413C-4182-8C18-13B5048F5EE0}" dt="2023-01-19T17:03:20.678" v="501" actId="164"/>
        <pc:sldMkLst>
          <pc:docMk/>
          <pc:sldMk cId="2033011715" sldId="4265"/>
        </pc:sldMkLst>
        <pc:spChg chg="mod">
          <ac:chgData name="Kat Varga" userId="27b39ef9-9f2c-4219-ab68-87563686830f" providerId="ADAL" clId="{3B2EFA84-413C-4182-8C18-13B5048F5EE0}" dt="2023-01-19T17:03:20.678" v="501" actId="164"/>
          <ac:spMkLst>
            <pc:docMk/>
            <pc:sldMk cId="2033011715" sldId="4265"/>
            <ac:spMk id="5" creationId="{195FB960-9B63-B251-85EB-DB70371FA5D0}"/>
          </ac:spMkLst>
        </pc:spChg>
        <pc:spChg chg="mod">
          <ac:chgData name="Kat Varga" userId="27b39ef9-9f2c-4219-ab68-87563686830f" providerId="ADAL" clId="{3B2EFA84-413C-4182-8C18-13B5048F5EE0}" dt="2023-01-19T17:03:20.678" v="501" actId="164"/>
          <ac:spMkLst>
            <pc:docMk/>
            <pc:sldMk cId="2033011715" sldId="4265"/>
            <ac:spMk id="6" creationId="{94D60E35-6A14-8233-28E9-1DBF8EBF1753}"/>
          </ac:spMkLst>
        </pc:spChg>
        <pc:spChg chg="del">
          <ac:chgData name="Kat Varga" userId="27b39ef9-9f2c-4219-ab68-87563686830f" providerId="ADAL" clId="{3B2EFA84-413C-4182-8C18-13B5048F5EE0}" dt="2023-01-19T17:02:59.744" v="493" actId="478"/>
          <ac:spMkLst>
            <pc:docMk/>
            <pc:sldMk cId="2033011715" sldId="4265"/>
            <ac:spMk id="8" creationId="{36D7F553-49A9-7F79-25B1-28B1C17471F9}"/>
          </ac:spMkLst>
        </pc:spChg>
        <pc:grpChg chg="add mod">
          <ac:chgData name="Kat Varga" userId="27b39ef9-9f2c-4219-ab68-87563686830f" providerId="ADAL" clId="{3B2EFA84-413C-4182-8C18-13B5048F5EE0}" dt="2023-01-19T17:03:20.678" v="501" actId="164"/>
          <ac:grpSpMkLst>
            <pc:docMk/>
            <pc:sldMk cId="2033011715" sldId="4265"/>
            <ac:grpSpMk id="2" creationId="{AD36AEA2-0E39-453D-9F72-9C50B0BD630C}"/>
          </ac:grpSpMkLst>
        </pc:grpChg>
      </pc:sldChg>
      <pc:sldChg chg="modSp mod">
        <pc:chgData name="Kat Varga" userId="27b39ef9-9f2c-4219-ab68-87563686830f" providerId="ADAL" clId="{3B2EFA84-413C-4182-8C18-13B5048F5EE0}" dt="2023-01-19T17:00:31.179" v="159" actId="20577"/>
        <pc:sldMkLst>
          <pc:docMk/>
          <pc:sldMk cId="269189246" sldId="4266"/>
        </pc:sldMkLst>
        <pc:spChg chg="mod">
          <ac:chgData name="Kat Varga" userId="27b39ef9-9f2c-4219-ab68-87563686830f" providerId="ADAL" clId="{3B2EFA84-413C-4182-8C18-13B5048F5EE0}" dt="2023-01-19T17:00:31.179" v="159" actId="20577"/>
          <ac:spMkLst>
            <pc:docMk/>
            <pc:sldMk cId="269189246" sldId="4266"/>
            <ac:spMk id="4" creationId="{FB529BE1-C2A4-964E-853C-F71ECAE9BD82}"/>
          </ac:spMkLst>
        </pc:spChg>
      </pc:sldChg>
      <pc:sldChg chg="del">
        <pc:chgData name="Kat Varga" userId="27b39ef9-9f2c-4219-ab68-87563686830f" providerId="ADAL" clId="{3B2EFA84-413C-4182-8C18-13B5048F5EE0}" dt="2023-01-19T17:02:31.403" v="444" actId="47"/>
        <pc:sldMkLst>
          <pc:docMk/>
          <pc:sldMk cId="929588621" sldId="4267"/>
        </pc:sldMkLst>
      </pc:sldChg>
      <pc:sldChg chg="addSp modSp mod">
        <pc:chgData name="Kat Varga" userId="27b39ef9-9f2c-4219-ab68-87563686830f" providerId="ADAL" clId="{3B2EFA84-413C-4182-8C18-13B5048F5EE0}" dt="2023-01-23T14:49:17.032" v="1501" actId="1076"/>
        <pc:sldMkLst>
          <pc:docMk/>
          <pc:sldMk cId="1692278403" sldId="4268"/>
        </pc:sldMkLst>
        <pc:spChg chg="mod">
          <ac:chgData name="Kat Varga" userId="27b39ef9-9f2c-4219-ab68-87563686830f" providerId="ADAL" clId="{3B2EFA84-413C-4182-8C18-13B5048F5EE0}" dt="2023-01-20T00:13:39.918" v="555" actId="552"/>
          <ac:spMkLst>
            <pc:docMk/>
            <pc:sldMk cId="1692278403" sldId="4268"/>
            <ac:spMk id="2" creationId="{DD8CDB67-378C-D209-F550-BBCFC1CC1CF1}"/>
          </ac:spMkLst>
        </pc:spChg>
        <pc:spChg chg="mod">
          <ac:chgData name="Kat Varga" userId="27b39ef9-9f2c-4219-ab68-87563686830f" providerId="ADAL" clId="{3B2EFA84-413C-4182-8C18-13B5048F5EE0}" dt="2023-01-20T16:06:38.401" v="629" actId="20577"/>
          <ac:spMkLst>
            <pc:docMk/>
            <pc:sldMk cId="1692278403" sldId="4268"/>
            <ac:spMk id="3" creationId="{211C63A9-67B8-D0DB-ED3D-F2BB56B409D6}"/>
          </ac:spMkLst>
        </pc:spChg>
        <pc:spChg chg="mod">
          <ac:chgData name="Kat Varga" userId="27b39ef9-9f2c-4219-ab68-87563686830f" providerId="ADAL" clId="{3B2EFA84-413C-4182-8C18-13B5048F5EE0}" dt="2023-01-20T00:13:39.918" v="555" actId="552"/>
          <ac:spMkLst>
            <pc:docMk/>
            <pc:sldMk cId="1692278403" sldId="4268"/>
            <ac:spMk id="4" creationId="{9CDE44CA-40FD-80C9-0BA2-CAA82E0505E6}"/>
          </ac:spMkLst>
        </pc:spChg>
        <pc:spChg chg="add mod">
          <ac:chgData name="Kat Varga" userId="27b39ef9-9f2c-4219-ab68-87563686830f" providerId="ADAL" clId="{3B2EFA84-413C-4182-8C18-13B5048F5EE0}" dt="2023-01-23T14:49:17.032" v="1501" actId="1076"/>
          <ac:spMkLst>
            <pc:docMk/>
            <pc:sldMk cId="1692278403" sldId="4268"/>
            <ac:spMk id="5" creationId="{6277D185-6A8D-41DF-89A1-81824065D90F}"/>
          </ac:spMkLst>
        </pc:spChg>
      </pc:sldChg>
      <pc:sldChg chg="modSp new del mod addCm">
        <pc:chgData name="Kat Varga" userId="27b39ef9-9f2c-4219-ab68-87563686830f" providerId="ADAL" clId="{3B2EFA84-413C-4182-8C18-13B5048F5EE0}" dt="2023-01-20T00:13:45.245" v="556" actId="47"/>
        <pc:sldMkLst>
          <pc:docMk/>
          <pc:sldMk cId="793894072" sldId="4269"/>
        </pc:sldMkLst>
        <pc:spChg chg="mod">
          <ac:chgData name="Kat Varga" userId="27b39ef9-9f2c-4219-ab68-87563686830f" providerId="ADAL" clId="{3B2EFA84-413C-4182-8C18-13B5048F5EE0}" dt="2023-01-19T17:03:53.701" v="537" actId="13926"/>
          <ac:spMkLst>
            <pc:docMk/>
            <pc:sldMk cId="793894072" sldId="4269"/>
            <ac:spMk id="2" creationId="{0D52D9E1-E20C-4F1D-A4DD-0307389984EB}"/>
          </ac:spMkLst>
        </pc:spChg>
      </pc:sldChg>
      <pc:sldChg chg="addSp delSp modSp new mod setBg">
        <pc:chgData name="Kat Varga" userId="27b39ef9-9f2c-4219-ab68-87563686830f" providerId="ADAL" clId="{3B2EFA84-413C-4182-8C18-13B5048F5EE0}" dt="2023-01-23T16:47:47.836" v="1503" actId="20577"/>
        <pc:sldMkLst>
          <pc:docMk/>
          <pc:sldMk cId="1302410386" sldId="4269"/>
        </pc:sldMkLst>
        <pc:spChg chg="mod">
          <ac:chgData name="Kat Varga" userId="27b39ef9-9f2c-4219-ab68-87563686830f" providerId="ADAL" clId="{3B2EFA84-413C-4182-8C18-13B5048F5EE0}" dt="2023-01-20T18:25:22.581" v="1355" actId="20577"/>
          <ac:spMkLst>
            <pc:docMk/>
            <pc:sldMk cId="1302410386" sldId="4269"/>
            <ac:spMk id="2" creationId="{EB667176-7E32-4A04-BD42-00DD9D13A655}"/>
          </ac:spMkLst>
        </pc:spChg>
        <pc:spChg chg="del">
          <ac:chgData name="Kat Varga" userId="27b39ef9-9f2c-4219-ab68-87563686830f" providerId="ADAL" clId="{3B2EFA84-413C-4182-8C18-13B5048F5EE0}" dt="2023-01-20T18:19:29" v="638" actId="478"/>
          <ac:spMkLst>
            <pc:docMk/>
            <pc:sldMk cId="1302410386" sldId="4269"/>
            <ac:spMk id="3" creationId="{343FB4C8-F1E8-409B-8CD0-82530286F583}"/>
          </ac:spMkLst>
        </pc:spChg>
        <pc:spChg chg="del">
          <ac:chgData name="Kat Varga" userId="27b39ef9-9f2c-4219-ab68-87563686830f" providerId="ADAL" clId="{3B2EFA84-413C-4182-8C18-13B5048F5EE0}" dt="2023-01-20T18:19:27.549" v="637" actId="478"/>
          <ac:spMkLst>
            <pc:docMk/>
            <pc:sldMk cId="1302410386" sldId="4269"/>
            <ac:spMk id="4" creationId="{FAC58AE5-2148-4DBE-9663-9CC56A73EDC6}"/>
          </ac:spMkLst>
        </pc:spChg>
        <pc:spChg chg="del">
          <ac:chgData name="Kat Varga" userId="27b39ef9-9f2c-4219-ab68-87563686830f" providerId="ADAL" clId="{3B2EFA84-413C-4182-8C18-13B5048F5EE0}" dt="2023-01-20T18:19:26.340" v="636" actId="478"/>
          <ac:spMkLst>
            <pc:docMk/>
            <pc:sldMk cId="1302410386" sldId="4269"/>
            <ac:spMk id="5" creationId="{59F16CB9-C7E3-4516-865A-F9DE2418EF69}"/>
          </ac:spMkLst>
        </pc:spChg>
        <pc:spChg chg="mod">
          <ac:chgData name="Kat Varga" userId="27b39ef9-9f2c-4219-ab68-87563686830f" providerId="ADAL" clId="{3B2EFA84-413C-4182-8C18-13B5048F5EE0}" dt="2023-01-20T16:07:18.468" v="632"/>
          <ac:spMkLst>
            <pc:docMk/>
            <pc:sldMk cId="1302410386" sldId="4269"/>
            <ac:spMk id="8" creationId="{3EABE892-653D-4F75-934C-C4B594023023}"/>
          </ac:spMkLst>
        </pc:spChg>
        <pc:spChg chg="mod">
          <ac:chgData name="Kat Varga" userId="27b39ef9-9f2c-4219-ab68-87563686830f" providerId="ADAL" clId="{3B2EFA84-413C-4182-8C18-13B5048F5EE0}" dt="2023-01-20T16:07:18.468" v="632"/>
          <ac:spMkLst>
            <pc:docMk/>
            <pc:sldMk cId="1302410386" sldId="4269"/>
            <ac:spMk id="9" creationId="{AF235F7F-F215-4E54-962D-A3C053EA3103}"/>
          </ac:spMkLst>
        </pc:spChg>
        <pc:spChg chg="mod">
          <ac:chgData name="Kat Varga" userId="27b39ef9-9f2c-4219-ab68-87563686830f" providerId="ADAL" clId="{3B2EFA84-413C-4182-8C18-13B5048F5EE0}" dt="2023-01-20T16:07:18.468" v="632"/>
          <ac:spMkLst>
            <pc:docMk/>
            <pc:sldMk cId="1302410386" sldId="4269"/>
            <ac:spMk id="10" creationId="{56CA46E4-8BE6-49D8-BCB1-1662C0FDE46B}"/>
          </ac:spMkLst>
        </pc:spChg>
        <pc:spChg chg="mod">
          <ac:chgData name="Kat Varga" userId="27b39ef9-9f2c-4219-ab68-87563686830f" providerId="ADAL" clId="{3B2EFA84-413C-4182-8C18-13B5048F5EE0}" dt="2023-01-20T16:07:18.468" v="632"/>
          <ac:spMkLst>
            <pc:docMk/>
            <pc:sldMk cId="1302410386" sldId="4269"/>
            <ac:spMk id="11" creationId="{3820B19C-B286-4BD1-8BE6-6F22F4741177}"/>
          </ac:spMkLst>
        </pc:spChg>
        <pc:spChg chg="mod">
          <ac:chgData name="Kat Varga" userId="27b39ef9-9f2c-4219-ab68-87563686830f" providerId="ADAL" clId="{3B2EFA84-413C-4182-8C18-13B5048F5EE0}" dt="2023-01-20T16:07:18.468" v="632"/>
          <ac:spMkLst>
            <pc:docMk/>
            <pc:sldMk cId="1302410386" sldId="4269"/>
            <ac:spMk id="12" creationId="{BEEF3231-FE66-4D97-AE53-63B515A063D5}"/>
          </ac:spMkLst>
        </pc:spChg>
        <pc:spChg chg="add mod">
          <ac:chgData name="Kat Varga" userId="27b39ef9-9f2c-4219-ab68-87563686830f" providerId="ADAL" clId="{3B2EFA84-413C-4182-8C18-13B5048F5EE0}" dt="2023-01-23T16:47:47.836" v="1503" actId="20577"/>
          <ac:spMkLst>
            <pc:docMk/>
            <pc:sldMk cId="1302410386" sldId="4269"/>
            <ac:spMk id="14" creationId="{236AE475-EDC3-4AE5-9738-10A816222DEF}"/>
          </ac:spMkLst>
        </pc:spChg>
        <pc:spChg chg="add del mod">
          <ac:chgData name="Kat Varga" userId="27b39ef9-9f2c-4219-ab68-87563686830f" providerId="ADAL" clId="{3B2EFA84-413C-4182-8C18-13B5048F5EE0}" dt="2023-01-20T18:22:58.717" v="1045" actId="478"/>
          <ac:spMkLst>
            <pc:docMk/>
            <pc:sldMk cId="1302410386" sldId="4269"/>
            <ac:spMk id="16" creationId="{8A0DC41E-06DA-4AB1-A41F-A1F7D47488DE}"/>
          </ac:spMkLst>
        </pc:spChg>
        <pc:spChg chg="add mod">
          <ac:chgData name="Kat Varga" userId="27b39ef9-9f2c-4219-ab68-87563686830f" providerId="ADAL" clId="{3B2EFA84-413C-4182-8C18-13B5048F5EE0}" dt="2023-01-20T18:29:01.078" v="1429" actId="164"/>
          <ac:spMkLst>
            <pc:docMk/>
            <pc:sldMk cId="1302410386" sldId="4269"/>
            <ac:spMk id="19" creationId="{22CF75A5-BA58-40B0-A04D-7E1E21D94E38}"/>
          </ac:spMkLst>
        </pc:spChg>
        <pc:spChg chg="add mod">
          <ac:chgData name="Kat Varga" userId="27b39ef9-9f2c-4219-ab68-87563686830f" providerId="ADAL" clId="{3B2EFA84-413C-4182-8C18-13B5048F5EE0}" dt="2023-01-20T18:29:01.078" v="1429" actId="164"/>
          <ac:spMkLst>
            <pc:docMk/>
            <pc:sldMk cId="1302410386" sldId="4269"/>
            <ac:spMk id="20" creationId="{3DABD519-40FF-4078-8D99-F3D83AF709F4}"/>
          </ac:spMkLst>
        </pc:spChg>
        <pc:grpChg chg="add del mod">
          <ac:chgData name="Kat Varga" userId="27b39ef9-9f2c-4219-ab68-87563686830f" providerId="ADAL" clId="{3B2EFA84-413C-4182-8C18-13B5048F5EE0}" dt="2023-01-20T18:19:24.772" v="635" actId="478"/>
          <ac:grpSpMkLst>
            <pc:docMk/>
            <pc:sldMk cId="1302410386" sldId="4269"/>
            <ac:grpSpMk id="6" creationId="{FB94664B-A642-475E-8D7A-3EC0D0FB6609}"/>
          </ac:grpSpMkLst>
        </pc:grpChg>
        <pc:grpChg chg="mod">
          <ac:chgData name="Kat Varga" userId="27b39ef9-9f2c-4219-ab68-87563686830f" providerId="ADAL" clId="{3B2EFA84-413C-4182-8C18-13B5048F5EE0}" dt="2023-01-20T16:07:18.468" v="632"/>
          <ac:grpSpMkLst>
            <pc:docMk/>
            <pc:sldMk cId="1302410386" sldId="4269"/>
            <ac:grpSpMk id="7" creationId="{40E3B9C5-EE4A-4D66-BE80-2CA3DAC7C471}"/>
          </ac:grpSpMkLst>
        </pc:grpChg>
        <pc:grpChg chg="add mod">
          <ac:chgData name="Kat Varga" userId="27b39ef9-9f2c-4219-ab68-87563686830f" providerId="ADAL" clId="{3B2EFA84-413C-4182-8C18-13B5048F5EE0}" dt="2023-01-20T18:29:01.078" v="1429" actId="164"/>
          <ac:grpSpMkLst>
            <pc:docMk/>
            <pc:sldMk cId="1302410386" sldId="4269"/>
            <ac:grpSpMk id="22" creationId="{D3571A56-F68E-4A2A-AD8A-75DF9BF79D03}"/>
          </ac:grpSpMkLst>
        </pc:grpChg>
        <pc:picChg chg="add del mod">
          <ac:chgData name="Kat Varga" userId="27b39ef9-9f2c-4219-ab68-87563686830f" providerId="ADAL" clId="{3B2EFA84-413C-4182-8C18-13B5048F5EE0}" dt="2023-01-20T18:21:30.079" v="663" actId="478"/>
          <ac:picMkLst>
            <pc:docMk/>
            <pc:sldMk cId="1302410386" sldId="4269"/>
            <ac:picMk id="17" creationId="{9AA0175A-0E7D-45A3-8502-981C84ADA25F}"/>
          </ac:picMkLst>
        </pc:picChg>
        <pc:picChg chg="add del mod">
          <ac:chgData name="Kat Varga" userId="27b39ef9-9f2c-4219-ab68-87563686830f" providerId="ADAL" clId="{3B2EFA84-413C-4182-8C18-13B5048F5EE0}" dt="2023-01-20T18:21:29.059" v="662" actId="478"/>
          <ac:picMkLst>
            <pc:docMk/>
            <pc:sldMk cId="1302410386" sldId="4269"/>
            <ac:picMk id="18" creationId="{8D3AB87A-4666-424B-8721-E23FCB3FC067}"/>
          </ac:picMkLst>
        </pc:picChg>
        <pc:picChg chg="add mod">
          <ac:chgData name="Kat Varga" userId="27b39ef9-9f2c-4219-ab68-87563686830f" providerId="ADAL" clId="{3B2EFA84-413C-4182-8C18-13B5048F5EE0}" dt="2023-01-20T18:27:03.863" v="1373" actId="1076"/>
          <ac:picMkLst>
            <pc:docMk/>
            <pc:sldMk cId="1302410386" sldId="4269"/>
            <ac:picMk id="21" creationId="{A4225C74-AAA9-41BD-86EA-9F50F8AEBA5D}"/>
          </ac:picMkLst>
        </pc:picChg>
      </pc:sldChg>
      <pc:sldChg chg="del">
        <pc:chgData name="Kat Varga" userId="27b39ef9-9f2c-4219-ab68-87563686830f" providerId="ADAL" clId="{3B2EFA84-413C-4182-8C18-13B5048F5EE0}" dt="2023-01-19T17:02:31.861" v="445" actId="47"/>
        <pc:sldMkLst>
          <pc:docMk/>
          <pc:sldMk cId="1491994645" sldId="4269"/>
        </pc:sldMkLst>
      </pc:sldChg>
      <pc:sldChg chg="new del">
        <pc:chgData name="Kat Varga" userId="27b39ef9-9f2c-4219-ab68-87563686830f" providerId="ADAL" clId="{3B2EFA84-413C-4182-8C18-13B5048F5EE0}" dt="2023-01-19T17:03:33.343" v="503" actId="680"/>
        <pc:sldMkLst>
          <pc:docMk/>
          <pc:sldMk cId="1862840413" sldId="4269"/>
        </pc:sldMkLst>
      </pc:sldChg>
      <pc:sldChg chg="del">
        <pc:chgData name="Kat Varga" userId="27b39ef9-9f2c-4219-ab68-87563686830f" providerId="ADAL" clId="{3B2EFA84-413C-4182-8C18-13B5048F5EE0}" dt="2023-01-19T17:02:32.287" v="446" actId="47"/>
        <pc:sldMkLst>
          <pc:docMk/>
          <pc:sldMk cId="2820743623" sldId="4270"/>
        </pc:sldMkLst>
      </pc:sldChg>
      <pc:sldChg chg="del">
        <pc:chgData name="Kat Varga" userId="27b39ef9-9f2c-4219-ab68-87563686830f" providerId="ADAL" clId="{3B2EFA84-413C-4182-8C18-13B5048F5EE0}" dt="2023-01-19T17:02:32.783" v="447" actId="47"/>
        <pc:sldMkLst>
          <pc:docMk/>
          <pc:sldMk cId="592552113" sldId="4271"/>
        </pc:sldMkLst>
      </pc:sldChg>
      <pc:sldChg chg="del">
        <pc:chgData name="Kat Varga" userId="27b39ef9-9f2c-4219-ab68-87563686830f" providerId="ADAL" clId="{3B2EFA84-413C-4182-8C18-13B5048F5EE0}" dt="2023-01-19T17:02:33.292" v="448" actId="47"/>
        <pc:sldMkLst>
          <pc:docMk/>
          <pc:sldMk cId="3850292574" sldId="4272"/>
        </pc:sldMkLst>
      </pc:sldChg>
      <pc:sldChg chg="del">
        <pc:chgData name="Kat Varga" userId="27b39ef9-9f2c-4219-ab68-87563686830f" providerId="ADAL" clId="{3B2EFA84-413C-4182-8C18-13B5048F5EE0}" dt="2023-01-19T17:02:34.301" v="450" actId="47"/>
        <pc:sldMkLst>
          <pc:docMk/>
          <pc:sldMk cId="884380952" sldId="4273"/>
        </pc:sldMkLst>
      </pc:sldChg>
      <pc:sldChg chg="del">
        <pc:chgData name="Kat Varga" userId="27b39ef9-9f2c-4219-ab68-87563686830f" providerId="ADAL" clId="{3B2EFA84-413C-4182-8C18-13B5048F5EE0}" dt="2023-01-19T17:02:35.332" v="452" actId="47"/>
        <pc:sldMkLst>
          <pc:docMk/>
          <pc:sldMk cId="3352970804" sldId="4274"/>
        </pc:sldMkLst>
      </pc:sldChg>
      <pc:sldChg chg="del">
        <pc:chgData name="Kat Varga" userId="27b39ef9-9f2c-4219-ab68-87563686830f" providerId="ADAL" clId="{3B2EFA84-413C-4182-8C18-13B5048F5EE0}" dt="2023-01-19T17:02:35.804" v="453" actId="47"/>
        <pc:sldMkLst>
          <pc:docMk/>
          <pc:sldMk cId="2708209106" sldId="4275"/>
        </pc:sldMkLst>
      </pc:sldChg>
      <pc:sldChg chg="del">
        <pc:chgData name="Kat Varga" userId="27b39ef9-9f2c-4219-ab68-87563686830f" providerId="ADAL" clId="{3B2EFA84-413C-4182-8C18-13B5048F5EE0}" dt="2023-01-19T17:02:36.293" v="454" actId="47"/>
        <pc:sldMkLst>
          <pc:docMk/>
          <pc:sldMk cId="1688749915" sldId="4276"/>
        </pc:sldMkLst>
      </pc:sldChg>
      <pc:sldChg chg="del">
        <pc:chgData name="Kat Varga" userId="27b39ef9-9f2c-4219-ab68-87563686830f" providerId="ADAL" clId="{3B2EFA84-413C-4182-8C18-13B5048F5EE0}" dt="2023-01-19T17:02:36.812" v="455" actId="47"/>
        <pc:sldMkLst>
          <pc:docMk/>
          <pc:sldMk cId="2180640868" sldId="4277"/>
        </pc:sldMkLst>
      </pc:sldChg>
      <pc:sldChg chg="del">
        <pc:chgData name="Kat Varga" userId="27b39ef9-9f2c-4219-ab68-87563686830f" providerId="ADAL" clId="{3B2EFA84-413C-4182-8C18-13B5048F5EE0}" dt="2023-01-19T17:02:33.804" v="449" actId="47"/>
        <pc:sldMkLst>
          <pc:docMk/>
          <pc:sldMk cId="4061751773" sldId="4278"/>
        </pc:sldMkLst>
      </pc:sldChg>
    </pc:docChg>
  </pc:docChgLst>
  <pc:docChgLst>
    <pc:chgData name="Kat Varga" userId="27b39ef9-9f2c-4219-ab68-87563686830f" providerId="ADAL" clId="{BF578387-2BB4-477D-9EB7-234D7F639739}"/>
    <pc:docChg chg="modSld">
      <pc:chgData name="Kat Varga" userId="27b39ef9-9f2c-4219-ab68-87563686830f" providerId="ADAL" clId="{BF578387-2BB4-477D-9EB7-234D7F639739}" dt="2022-11-26T16:06:57.679" v="183"/>
      <pc:docMkLst>
        <pc:docMk/>
      </pc:docMkLst>
      <pc:sldChg chg="modSp mod delCm modCm">
        <pc:chgData name="Kat Varga" userId="27b39ef9-9f2c-4219-ab68-87563686830f" providerId="ADAL" clId="{BF578387-2BB4-477D-9EB7-234D7F639739}" dt="2022-11-26T16:06:57.679" v="183"/>
        <pc:sldMkLst>
          <pc:docMk/>
          <pc:sldMk cId="1896939475" sldId="4260"/>
        </pc:sldMkLst>
        <pc:spChg chg="mod">
          <ac:chgData name="Kat Varga" userId="27b39ef9-9f2c-4219-ab68-87563686830f" providerId="ADAL" clId="{BF578387-2BB4-477D-9EB7-234D7F639739}" dt="2022-11-26T16:06:53.745" v="182" actId="20577"/>
          <ac:spMkLst>
            <pc:docMk/>
            <pc:sldMk cId="1896939475" sldId="4260"/>
            <ac:spMk id="3" creationId="{D3D9EEBB-1224-4CDF-8C31-A8EE4501AC1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1/27/2023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a:t>
            </a:fld>
            <a:endParaRPr lang="en-US"/>
          </a:p>
        </p:txBody>
      </p:sp>
    </p:spTree>
    <p:extLst>
      <p:ext uri="{BB962C8B-B14F-4D97-AF65-F5344CB8AC3E}">
        <p14:creationId xmlns:p14="http://schemas.microsoft.com/office/powerpoint/2010/main" val="2912681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1257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9298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FDE2-6902-7934-8221-49497DF3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F0B6D-DC21-6DE0-1CBB-AE01FD0AC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4479509-9275-4735-352C-B7BE1EACBCFD}"/>
              </a:ext>
            </a:extLst>
          </p:cNvPr>
          <p:cNvSpPr>
            <a:spLocks noGrp="1"/>
          </p:cNvSpPr>
          <p:nvPr>
            <p:ph type="sldNum" sz="quarter" idx="10"/>
          </p:nvPr>
        </p:nvSpPr>
        <p:spPr/>
        <p:txBody>
          <a:bodyPr/>
          <a:lstStyle/>
          <a:p>
            <a:fld id="{3647B706-5948-6248-B5A8-2CC906FD993A}" type="slidenum">
              <a:rPr lang="en-US" smtClean="0"/>
              <a:t>‹#›</a:t>
            </a:fld>
            <a:endParaRPr lang="en-US"/>
          </a:p>
        </p:txBody>
      </p:sp>
    </p:spTree>
    <p:extLst>
      <p:ext uri="{BB962C8B-B14F-4D97-AF65-F5344CB8AC3E}">
        <p14:creationId xmlns:p14="http://schemas.microsoft.com/office/powerpoint/2010/main" val="26595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FC2C42C3-A719-B85C-7A9A-43E9F87DB6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372660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 name="Picture 1" descr="Logo, company name&#10;&#10;Description automatically generated">
            <a:extLst>
              <a:ext uri="{FF2B5EF4-FFF2-40B4-BE49-F238E27FC236}">
                <a16:creationId xmlns:a16="http://schemas.microsoft.com/office/drawing/2014/main" id="{3FA1529E-0048-9CB4-CB1A-C3789CC853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221126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15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6303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0814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09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36719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86136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3113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661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1296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81762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79496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05191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6785422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17240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56328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9472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776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86490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74340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23836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87742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0218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oleObject" Target="../embeddings/oleObject2.bin"/><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vmlDrawing" Target="../drawings/vmlDrawing2.vml"/><Relationship Id="rId28" Type="http://schemas.openxmlformats.org/officeDocument/2006/relationships/image" Target="../media/image3.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4.xml"/><Relationship Id="rId27" Type="http://schemas.openxmlformats.org/officeDocument/2006/relationships/image" Target="../media/image1.emf"/><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6">
            <a:alphaModFix amt="7000"/>
            <a:extLst>
              <a:ext uri="{BEBA8EAE-BF5A-486C-A8C5-ECC9F3942E4B}">
                <a14:imgProps xmlns:a14="http://schemas.microsoft.com/office/drawing/2010/main">
                  <a14:imgLayer r:embed="rId17">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4"/>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8" imgW="395" imgH="396" progId="TCLayout.ActiveDocument.1">
                  <p:embed/>
                </p:oleObj>
              </mc:Choice>
              <mc:Fallback>
                <p:oleObj name="think-cell Slide" r:id="rId18"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5" r:id="rId10"/>
    <p:sldLayoutId id="2147483966"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67" r:id="rId5"/>
    <p:sldLayoutId id="21474839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1/27/2023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9"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4646889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cid:image001.png@01D8EA09.317A1800" TargetMode="External"/><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33908"/>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January 24, 2023</a:t>
            </a:r>
          </a:p>
        </p:txBody>
      </p:sp>
    </p:spTree>
    <p:extLst>
      <p:ext uri="{BB962C8B-B14F-4D97-AF65-F5344CB8AC3E}">
        <p14:creationId xmlns:p14="http://schemas.microsoft.com/office/powerpoint/2010/main" val="184050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a:t>
            </a:r>
            <a:r>
              <a:rPr lang="en-US" sz="1600" dirty="0">
                <a:solidFill>
                  <a:prstClr val="black"/>
                </a:solidFill>
                <a:latin typeface="Calibri" panose="020F0502020204030204"/>
              </a:rPr>
              <a:t>who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completes the post-webinar evaluation survey</a:t>
            </a:r>
            <a:r>
              <a:rPr lang="en-US" sz="1600" dirty="0">
                <a:solidFill>
                  <a:prstClr val="black"/>
                </a:solidFill>
                <a:latin typeface="Calibri" panose="020F0502020204030204"/>
              </a:rPr>
              <a:t>, which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1171161" y="5824330"/>
            <a:ext cx="9849678" cy="2531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solidFill>
                  <a:srgbClr val="002F56"/>
                </a:solidFill>
                <a:effectLst/>
                <a:uLnTx/>
                <a:uFillTx/>
                <a:latin typeface="Calibri" panose="020F0502020204030204"/>
                <a:ea typeface="+mn-ea"/>
                <a:cs typeface="+mn-cs"/>
              </a:rPr>
              <a:t>For questions, please use the Q&amp;A box and address to “All Panelists.” 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r>
              <a:rPr lang="en-US" sz="3600" dirty="0"/>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9647583"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01	Welcome</a:t>
            </a:r>
          </a:p>
          <a:p>
            <a:pPr marL="0" indent="0">
              <a:buFont typeface="Arial" panose="020B0604020202020204" pitchFamily="34" charset="0"/>
              <a:buNone/>
            </a:pPr>
            <a:r>
              <a:rPr lang="en-US" sz="2000" dirty="0">
                <a:solidFill>
                  <a:schemeClr val="bg1"/>
                </a:solidFill>
              </a:rPr>
              <a:t>04	Announcements</a:t>
            </a:r>
          </a:p>
          <a:p>
            <a:pPr marL="0" indent="0">
              <a:buFont typeface="Arial" panose="020B0604020202020204" pitchFamily="34" charset="0"/>
              <a:buNone/>
            </a:pPr>
            <a:r>
              <a:rPr lang="en-US" sz="2000" dirty="0">
                <a:solidFill>
                  <a:schemeClr val="bg1"/>
                </a:solidFill>
              </a:rPr>
              <a:t>05	VAIRRS University Walk-Through</a:t>
            </a:r>
          </a:p>
          <a:p>
            <a:pPr marL="0" indent="0">
              <a:buFont typeface="Arial" panose="020B0604020202020204" pitchFamily="34" charset="0"/>
              <a:buNone/>
            </a:pPr>
            <a:r>
              <a:rPr lang="en-US" sz="2000" dirty="0">
                <a:solidFill>
                  <a:schemeClr val="bg1"/>
                </a:solidFill>
              </a:rPr>
              <a:t>	</a:t>
            </a:r>
            <a:r>
              <a:rPr lang="en-US" sz="2000" b="1" dirty="0">
                <a:solidFill>
                  <a:schemeClr val="bg1"/>
                </a:solidFill>
              </a:rPr>
              <a:t>Presented by: </a:t>
            </a:r>
            <a:r>
              <a:rPr lang="en-US" sz="2000" b="1" i="1" dirty="0">
                <a:solidFill>
                  <a:schemeClr val="bg1"/>
                </a:solidFill>
              </a:rPr>
              <a:t>T</a:t>
            </a:r>
            <a:r>
              <a:rPr lang="en-US" sz="2000" i="1" dirty="0">
                <a:solidFill>
                  <a:schemeClr val="bg1"/>
                </a:solidFill>
              </a:rPr>
              <a:t>he VAIRRS Support Team </a:t>
            </a:r>
            <a:r>
              <a:rPr lang="en-US" sz="2000" dirty="0">
                <a:solidFill>
                  <a:schemeClr val="bg1"/>
                </a:solidFill>
              </a:rPr>
              <a:t>	</a:t>
            </a:r>
            <a:br>
              <a:rPr lang="en-US" sz="2000" dirty="0">
                <a:solidFill>
                  <a:schemeClr val="bg1"/>
                </a:solidFill>
              </a:rPr>
            </a:br>
            <a:r>
              <a:rPr lang="en-US" sz="2000" dirty="0">
                <a:solidFill>
                  <a:schemeClr val="bg1"/>
                </a:solidFill>
              </a:rPr>
              <a:t>	</a:t>
            </a:r>
            <a:endParaRPr lang="en-US" sz="2000" i="1" dirty="0">
              <a:solidFill>
                <a:schemeClr val="bg1"/>
              </a:solidFill>
            </a:endParaRPr>
          </a:p>
        </p:txBody>
      </p:sp>
    </p:spTree>
    <p:extLst>
      <p:ext uri="{BB962C8B-B14F-4D97-AF65-F5344CB8AC3E}">
        <p14:creationId xmlns:p14="http://schemas.microsoft.com/office/powerpoint/2010/main" val="26918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7176-7E32-4A04-BD42-00DD9D13A655}"/>
              </a:ext>
            </a:extLst>
          </p:cNvPr>
          <p:cNvSpPr>
            <a:spLocks noGrp="1"/>
          </p:cNvSpPr>
          <p:nvPr>
            <p:ph type="title"/>
          </p:nvPr>
        </p:nvSpPr>
        <p:spPr/>
        <p:txBody>
          <a:bodyPr/>
          <a:lstStyle/>
          <a:p>
            <a:r>
              <a:rPr lang="en-US" dirty="0"/>
              <a:t>VAIRRS University is Live!</a:t>
            </a:r>
          </a:p>
        </p:txBody>
      </p:sp>
      <p:sp>
        <p:nvSpPr>
          <p:cNvPr id="14" name="TextBox 13">
            <a:extLst>
              <a:ext uri="{FF2B5EF4-FFF2-40B4-BE49-F238E27FC236}">
                <a16:creationId xmlns:a16="http://schemas.microsoft.com/office/drawing/2014/main" id="{236AE475-EDC3-4AE5-9738-10A816222DEF}"/>
              </a:ext>
            </a:extLst>
          </p:cNvPr>
          <p:cNvSpPr txBox="1"/>
          <p:nvPr/>
        </p:nvSpPr>
        <p:spPr>
          <a:xfrm>
            <a:off x="838200" y="1181470"/>
            <a:ext cx="7517130" cy="2188356"/>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VAIRRS Support Team is excited to announce the launch of </a:t>
            </a:r>
            <a:r>
              <a:rPr lang="en-US" sz="1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VAIRRS University</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 revised training library designed to promote self-education and independent learning. </a:t>
            </a:r>
            <a:r>
              <a:rPr lang="en-US" sz="1600" dirty="0">
                <a:latin typeface="Calibri" panose="020F0502020204030204" pitchFamily="34" charset="0"/>
                <a:ea typeface="Calibri" panose="020F0502020204030204" pitchFamily="34" charset="0"/>
                <a:cs typeface="Times New Roman" panose="02020603050405020304" pitchFamily="18" charset="0"/>
              </a:rPr>
              <a:t>This</a:t>
            </a:r>
            <a:r>
              <a:rPr lang="en-US" sz="1600" dirty="0">
                <a:effectLst/>
                <a:latin typeface="Calibri" panose="020F0502020204030204" pitchFamily="34" charset="0"/>
                <a:ea typeface="Calibri" panose="020F0502020204030204" pitchFamily="34" charset="0"/>
                <a:cs typeface="Times New Roman" panose="02020603050405020304" pitchFamily="18" charset="0"/>
              </a:rPr>
              <a:t> new platform allows VA research employees to easily locate and access VAIRRS-specific training resources. The library contains a variety of resources, best practices, and tutorials developed by the VAIRRS Support Team and other VA medical centers that work within VAIRRS, as well as content generated by IRBNet and courses from VA’s Talent Management System. Users can select from </a:t>
            </a:r>
            <a:r>
              <a:rPr lang="en-US" sz="1600" dirty="0">
                <a:latin typeface="Calibri" panose="020F0502020204030204" pitchFamily="34" charset="0"/>
                <a:ea typeface="Calibri" panose="020F0502020204030204" pitchFamily="34" charset="0"/>
                <a:cs typeface="Times New Roman" panose="02020603050405020304" pitchFamily="18" charset="0"/>
              </a:rPr>
              <a:t>the </a:t>
            </a:r>
            <a:r>
              <a:rPr lang="en-US" sz="1600" i="1" u="sng" dirty="0">
                <a:effectLst/>
                <a:latin typeface="Calibri" panose="020F0502020204030204" pitchFamily="34" charset="0"/>
                <a:ea typeface="Calibri" panose="020F0502020204030204" pitchFamily="34" charset="0"/>
                <a:cs typeface="Times New Roman" panose="02020603050405020304" pitchFamily="18" charset="0"/>
              </a:rPr>
              <a:t>user role pathways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a:t>
            </a:r>
            <a:r>
              <a:rPr lang="en-US" sz="1600" i="1" u="sng" dirty="0">
                <a:effectLst/>
                <a:latin typeface="Calibri" panose="020F0502020204030204" pitchFamily="34" charset="0"/>
                <a:ea typeface="Calibri" panose="020F0502020204030204" pitchFamily="34" charset="0"/>
                <a:cs typeface="Times New Roman" panose="02020603050405020304" pitchFamily="18" charset="0"/>
              </a:rPr>
              <a:t>training material categories </a:t>
            </a:r>
            <a:r>
              <a:rPr lang="en-US" sz="1600" dirty="0">
                <a:effectLst/>
                <a:latin typeface="Calibri" panose="020F0502020204030204" pitchFamily="34" charset="0"/>
                <a:ea typeface="Calibri" panose="020F0502020204030204" pitchFamily="34" charset="0"/>
                <a:cs typeface="Times New Roman" panose="02020603050405020304" pitchFamily="18" charset="0"/>
              </a:rPr>
              <a:t>listed below to view curated selections of resources available to them:</a:t>
            </a:r>
          </a:p>
        </p:txBody>
      </p:sp>
      <p:grpSp>
        <p:nvGrpSpPr>
          <p:cNvPr id="22" name="Group 21">
            <a:extLst>
              <a:ext uri="{FF2B5EF4-FFF2-40B4-BE49-F238E27FC236}">
                <a16:creationId xmlns:a16="http://schemas.microsoft.com/office/drawing/2014/main" id="{D3571A56-F68E-4A2A-AD8A-75DF9BF79D03}"/>
              </a:ext>
            </a:extLst>
          </p:cNvPr>
          <p:cNvGrpSpPr/>
          <p:nvPr/>
        </p:nvGrpSpPr>
        <p:grpSpPr>
          <a:xfrm>
            <a:off x="838200" y="3479194"/>
            <a:ext cx="7517130" cy="2185214"/>
            <a:chOff x="838200" y="3479194"/>
            <a:chExt cx="7517130" cy="2185214"/>
          </a:xfrm>
        </p:grpSpPr>
        <p:sp>
          <p:nvSpPr>
            <p:cNvPr id="19" name="TextBox 18">
              <a:extLst>
                <a:ext uri="{FF2B5EF4-FFF2-40B4-BE49-F238E27FC236}">
                  <a16:creationId xmlns:a16="http://schemas.microsoft.com/office/drawing/2014/main" id="{22CF75A5-BA58-40B0-A04D-7E1E21D94E38}"/>
                </a:ext>
              </a:extLst>
            </p:cNvPr>
            <p:cNvSpPr txBox="1"/>
            <p:nvPr/>
          </p:nvSpPr>
          <p:spPr>
            <a:xfrm>
              <a:off x="838200" y="3479194"/>
              <a:ext cx="4968608" cy="2185214"/>
            </a:xfrm>
            <a:prstGeom prst="rect">
              <a:avLst/>
            </a:prstGeom>
            <a:noFill/>
          </p:spPr>
          <p:txBody>
            <a:bodyPr wrap="square" rtlCol="0">
              <a:spAutoFit/>
            </a:bodyPr>
            <a:lstStyle/>
            <a:p>
              <a:r>
                <a:rPr lang="en-US" sz="1600" b="1" dirty="0"/>
                <a:t>User Role Pathways</a:t>
              </a:r>
            </a:p>
            <a:p>
              <a:pPr marL="285750" indent="-285750">
                <a:buFont typeface="Arial" panose="020B0604020202020204" pitchFamily="34" charset="0"/>
                <a:buChar char="•"/>
              </a:pPr>
              <a:r>
                <a:rPr lang="en-US" sz="1500" dirty="0"/>
                <a:t>Researcher/Investigator/Study Team</a:t>
              </a:r>
            </a:p>
            <a:p>
              <a:pPr marL="285750" indent="-285750">
                <a:buFont typeface="Arial" panose="020B0604020202020204" pitchFamily="34" charset="0"/>
                <a:buChar char="•"/>
              </a:pPr>
              <a:r>
                <a:rPr lang="en-US" sz="1500" dirty="0"/>
                <a:t>Committee/Subcommittee Member</a:t>
              </a:r>
            </a:p>
            <a:p>
              <a:pPr marL="285750" indent="-285750">
                <a:buFont typeface="Arial" panose="020B0604020202020204" pitchFamily="34" charset="0"/>
                <a:buChar char="•"/>
              </a:pPr>
              <a:r>
                <a:rPr lang="en-US" sz="1500" dirty="0"/>
                <a:t>Administrator/Submission Coordinator</a:t>
              </a:r>
            </a:p>
            <a:p>
              <a:pPr marL="285750" indent="-285750">
                <a:buFont typeface="Arial" panose="020B0604020202020204" pitchFamily="34" charset="0"/>
                <a:buChar char="•"/>
              </a:pPr>
              <a:r>
                <a:rPr lang="en-US" sz="1500" dirty="0"/>
                <a:t>Conflict of Interest (COI) Administrator</a:t>
              </a:r>
            </a:p>
            <a:p>
              <a:pPr marL="285750" indent="-285750">
                <a:buFont typeface="Arial" panose="020B0604020202020204" pitchFamily="34" charset="0"/>
                <a:buChar char="•"/>
              </a:pPr>
              <a:r>
                <a:rPr lang="en-US" sz="1500" dirty="0"/>
                <a:t>Information Systems Security Officer (ISSO)/ Privacy Officer (PO) </a:t>
              </a:r>
            </a:p>
            <a:p>
              <a:pPr marL="285750" indent="-285750">
                <a:buFont typeface="Arial" panose="020B0604020202020204" pitchFamily="34" charset="0"/>
                <a:buChar char="•"/>
              </a:pPr>
              <a:r>
                <a:rPr lang="en-US" sz="1500" dirty="0"/>
                <a:t>Research Compliance Officer (RCO)</a:t>
              </a:r>
            </a:p>
            <a:p>
              <a:pPr marL="285750" indent="-285750">
                <a:buFont typeface="Arial" panose="020B0604020202020204" pitchFamily="34" charset="0"/>
                <a:buChar char="•"/>
              </a:pPr>
              <a:r>
                <a:rPr lang="en-US" sz="1500" dirty="0"/>
                <a:t>IRBNet Data Users  </a:t>
              </a:r>
            </a:p>
          </p:txBody>
        </p:sp>
        <p:sp>
          <p:nvSpPr>
            <p:cNvPr id="20" name="TextBox 19">
              <a:extLst>
                <a:ext uri="{FF2B5EF4-FFF2-40B4-BE49-F238E27FC236}">
                  <a16:creationId xmlns:a16="http://schemas.microsoft.com/office/drawing/2014/main" id="{3DABD519-40FF-4078-8D99-F3D83AF709F4}"/>
                </a:ext>
              </a:extLst>
            </p:cNvPr>
            <p:cNvSpPr txBox="1"/>
            <p:nvPr/>
          </p:nvSpPr>
          <p:spPr>
            <a:xfrm>
              <a:off x="5538684" y="3479194"/>
              <a:ext cx="2816646" cy="1492716"/>
            </a:xfrm>
            <a:prstGeom prst="rect">
              <a:avLst/>
            </a:prstGeom>
            <a:noFill/>
          </p:spPr>
          <p:txBody>
            <a:bodyPr wrap="square" rtlCol="0">
              <a:spAutoFit/>
            </a:bodyPr>
            <a:lstStyle/>
            <a:p>
              <a:r>
                <a:rPr lang="en-US" sz="1600" b="1" dirty="0"/>
                <a:t>Training Material Categories </a:t>
              </a:r>
            </a:p>
            <a:p>
              <a:pPr marL="285750" indent="-285750">
                <a:buFont typeface="Arial" panose="020B0604020202020204" pitchFamily="34" charset="0"/>
                <a:buChar char="•"/>
              </a:pPr>
              <a:r>
                <a:rPr lang="en-US" sz="1500" dirty="0"/>
                <a:t>VAIRRS User Guides</a:t>
              </a:r>
            </a:p>
            <a:p>
              <a:pPr marL="285750" indent="-285750">
                <a:buFont typeface="Arial" panose="020B0604020202020204" pitchFamily="34" charset="0"/>
                <a:buChar char="•"/>
              </a:pPr>
              <a:r>
                <a:rPr lang="en-US" sz="1500" dirty="0"/>
                <a:t>Training Videos</a:t>
              </a:r>
            </a:p>
            <a:p>
              <a:pPr marL="285750" indent="-285750">
                <a:buFont typeface="Arial" panose="020B0604020202020204" pitchFamily="34" charset="0"/>
                <a:buChar char="•"/>
              </a:pPr>
              <a:r>
                <a:rPr lang="en-US" sz="1500" dirty="0"/>
                <a:t>IRBNet Energizers </a:t>
              </a:r>
            </a:p>
            <a:p>
              <a:pPr marL="285750" indent="-285750">
                <a:buFont typeface="Arial" panose="020B0604020202020204" pitchFamily="34" charset="0"/>
                <a:buChar char="•"/>
              </a:pPr>
              <a:r>
                <a:rPr lang="en-US" sz="1500" dirty="0"/>
                <a:t>Resources from VAMC Sites</a:t>
              </a:r>
            </a:p>
            <a:p>
              <a:pPr marL="285750" indent="-285750">
                <a:buFont typeface="Arial" panose="020B0604020202020204" pitchFamily="34" charset="0"/>
                <a:buChar char="•"/>
              </a:pPr>
              <a:r>
                <a:rPr lang="en-US" sz="1500" dirty="0"/>
                <a:t>Additional Resources </a:t>
              </a:r>
            </a:p>
          </p:txBody>
        </p:sp>
      </p:grpSp>
      <p:pic>
        <p:nvPicPr>
          <p:cNvPr id="21" name="Picture 20">
            <a:extLst>
              <a:ext uri="{FF2B5EF4-FFF2-40B4-BE49-F238E27FC236}">
                <a16:creationId xmlns:a16="http://schemas.microsoft.com/office/drawing/2014/main" id="{A4225C74-AAA9-41BD-86EA-9F50F8AEBA5D}"/>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624192" y="1350755"/>
            <a:ext cx="2908678" cy="3266766"/>
          </a:xfrm>
          <a:prstGeom prst="rect">
            <a:avLst/>
          </a:prstGeom>
          <a:noFill/>
          <a:ln>
            <a:noFill/>
          </a:ln>
        </p:spPr>
      </p:pic>
    </p:spTree>
    <p:extLst>
      <p:ext uri="{BB962C8B-B14F-4D97-AF65-F5344CB8AC3E}">
        <p14:creationId xmlns:p14="http://schemas.microsoft.com/office/powerpoint/2010/main" val="130241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DB67-378C-D209-F550-BBCFC1CC1CF1}"/>
              </a:ext>
            </a:extLst>
          </p:cNvPr>
          <p:cNvSpPr>
            <a:spLocks noGrp="1"/>
          </p:cNvSpPr>
          <p:nvPr>
            <p:ph type="ctrTitle"/>
          </p:nvPr>
        </p:nvSpPr>
        <p:spPr>
          <a:xfrm>
            <a:off x="2474649" y="1887450"/>
            <a:ext cx="9097758" cy="875609"/>
          </a:xfrm>
        </p:spPr>
        <p:txBody>
          <a:bodyPr/>
          <a:lstStyle/>
          <a:p>
            <a:r>
              <a:rPr lang="en-US" sz="5400" dirty="0">
                <a:cs typeface="Calibri"/>
              </a:rPr>
              <a:t>VAIRRS University</a:t>
            </a:r>
            <a:endParaRPr lang="en-US" sz="5400" dirty="0"/>
          </a:p>
        </p:txBody>
      </p:sp>
      <p:sp>
        <p:nvSpPr>
          <p:cNvPr id="3" name="Subtitle 2">
            <a:extLst>
              <a:ext uri="{FF2B5EF4-FFF2-40B4-BE49-F238E27FC236}">
                <a16:creationId xmlns:a16="http://schemas.microsoft.com/office/drawing/2014/main" id="{211C63A9-67B8-D0DB-ED3D-F2BB56B409D6}"/>
              </a:ext>
            </a:extLst>
          </p:cNvPr>
          <p:cNvSpPr>
            <a:spLocks noGrp="1"/>
          </p:cNvSpPr>
          <p:nvPr>
            <p:ph type="subTitle" idx="1"/>
          </p:nvPr>
        </p:nvSpPr>
        <p:spPr>
          <a:xfrm>
            <a:off x="2474649" y="2820512"/>
            <a:ext cx="8382000" cy="433163"/>
          </a:xfrm>
        </p:spPr>
        <p:txBody>
          <a:bodyPr/>
          <a:lstStyle/>
          <a:p>
            <a:r>
              <a:rPr lang="en-US" sz="3600" dirty="0">
                <a:cs typeface="Calibri"/>
              </a:rPr>
              <a:t>Pre-Recorded Site Walk-Through</a:t>
            </a:r>
            <a:endParaRPr lang="en-US" sz="3200" dirty="0">
              <a:cs typeface="Calibri"/>
            </a:endParaRPr>
          </a:p>
          <a:p>
            <a:endParaRPr lang="en-US" dirty="0"/>
          </a:p>
        </p:txBody>
      </p:sp>
      <p:sp>
        <p:nvSpPr>
          <p:cNvPr id="4" name="Text Placeholder 3">
            <a:extLst>
              <a:ext uri="{FF2B5EF4-FFF2-40B4-BE49-F238E27FC236}">
                <a16:creationId xmlns:a16="http://schemas.microsoft.com/office/drawing/2014/main" id="{9CDE44CA-40FD-80C9-0BA2-CAA82E0505E6}"/>
              </a:ext>
            </a:extLst>
          </p:cNvPr>
          <p:cNvSpPr>
            <a:spLocks noGrp="1"/>
          </p:cNvSpPr>
          <p:nvPr>
            <p:ph type="body" sz="quarter" idx="10"/>
          </p:nvPr>
        </p:nvSpPr>
        <p:spPr>
          <a:xfrm>
            <a:off x="2474649" y="3935796"/>
            <a:ext cx="6315933" cy="433163"/>
          </a:xfrm>
        </p:spPr>
        <p:txBody>
          <a:bodyPr>
            <a:noAutofit/>
          </a:bodyPr>
          <a:lstStyle/>
          <a:p>
            <a:pPr>
              <a:lnSpc>
                <a:spcPct val="100000"/>
              </a:lnSpc>
              <a:spcBef>
                <a:spcPts val="0"/>
              </a:spcBef>
            </a:pPr>
            <a:r>
              <a:rPr lang="en-US" sz="2400" dirty="0">
                <a:cs typeface="Calibri"/>
              </a:rPr>
              <a:t>VAIRRS Support Team</a:t>
            </a:r>
          </a:p>
        </p:txBody>
      </p:sp>
      <p:sp>
        <p:nvSpPr>
          <p:cNvPr id="5" name="TextBox 4">
            <a:extLst>
              <a:ext uri="{FF2B5EF4-FFF2-40B4-BE49-F238E27FC236}">
                <a16:creationId xmlns:a16="http://schemas.microsoft.com/office/drawing/2014/main" id="{6277D185-6A8D-41DF-89A1-81824065D90F}"/>
              </a:ext>
            </a:extLst>
          </p:cNvPr>
          <p:cNvSpPr txBox="1"/>
          <p:nvPr/>
        </p:nvSpPr>
        <p:spPr>
          <a:xfrm>
            <a:off x="537210" y="5299577"/>
            <a:ext cx="9635490" cy="369332"/>
          </a:xfrm>
          <a:prstGeom prst="rect">
            <a:avLst/>
          </a:prstGeom>
          <a:noFill/>
        </p:spPr>
        <p:txBody>
          <a:bodyPr wrap="square" rtlCol="0">
            <a:spAutoFit/>
          </a:bodyPr>
          <a:lstStyle/>
          <a:p>
            <a:r>
              <a:rPr lang="en-US" dirty="0">
                <a:solidFill>
                  <a:srgbClr val="FF0000"/>
                </a:solidFill>
              </a:rPr>
              <a:t>*</a:t>
            </a:r>
            <a:r>
              <a:rPr lang="en-US" dirty="0">
                <a:solidFill>
                  <a:schemeClr val="bg1"/>
                </a:solidFill>
              </a:rPr>
              <a:t>viewers can use ‘</a:t>
            </a:r>
            <a:r>
              <a:rPr lang="en-US" i="1" dirty="0">
                <a:solidFill>
                  <a:schemeClr val="bg1"/>
                </a:solidFill>
              </a:rPr>
              <a:t>CTRL+’ </a:t>
            </a:r>
            <a:r>
              <a:rPr lang="en-US" dirty="0">
                <a:solidFill>
                  <a:schemeClr val="bg1"/>
                </a:solidFill>
              </a:rPr>
              <a:t>to enlarge their MS Teams window </a:t>
            </a:r>
          </a:p>
        </p:txBody>
      </p:sp>
    </p:spTree>
    <p:extLst>
      <p:ext uri="{BB962C8B-B14F-4D97-AF65-F5344CB8AC3E}">
        <p14:creationId xmlns:p14="http://schemas.microsoft.com/office/powerpoint/2010/main" val="169227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title"/>
          </p:nvPr>
        </p:nvSpPr>
        <p:spPr>
          <a:xfrm>
            <a:off x="838200" y="2371638"/>
            <a:ext cx="8665564" cy="752929"/>
          </a:xfrm>
        </p:spPr>
        <p:txBody>
          <a:bodyPr/>
          <a:lstStyle/>
          <a:p>
            <a:r>
              <a:rPr lang="en-US" sz="5400" dirty="0"/>
              <a:t>Questions?</a:t>
            </a:r>
          </a:p>
        </p:txBody>
      </p:sp>
    </p:spTree>
    <p:extLst>
      <p:ext uri="{BB962C8B-B14F-4D97-AF65-F5344CB8AC3E}">
        <p14:creationId xmlns:p14="http://schemas.microsoft.com/office/powerpoint/2010/main" val="299815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Contact Information</a:t>
            </a:r>
          </a:p>
        </p:txBody>
      </p:sp>
      <p:grpSp>
        <p:nvGrpSpPr>
          <p:cNvPr id="2" name="Group 1">
            <a:extLst>
              <a:ext uri="{FF2B5EF4-FFF2-40B4-BE49-F238E27FC236}">
                <a16:creationId xmlns:a16="http://schemas.microsoft.com/office/drawing/2014/main" id="{AD36AEA2-0E39-453D-9F72-9C50B0BD630C}"/>
              </a:ext>
            </a:extLst>
          </p:cNvPr>
          <p:cNvGrpSpPr/>
          <p:nvPr/>
        </p:nvGrpSpPr>
        <p:grpSpPr>
          <a:xfrm>
            <a:off x="3099791" y="2252318"/>
            <a:ext cx="6086739" cy="1656741"/>
            <a:chOff x="3099791" y="2252318"/>
            <a:chExt cx="6086739" cy="1656741"/>
          </a:xfrm>
        </p:grpSpPr>
        <p:sp>
          <p:nvSpPr>
            <p:cNvPr id="5" name="Rectangle: Rounded Corners 2">
              <a:extLst>
                <a:ext uri="{FF2B5EF4-FFF2-40B4-BE49-F238E27FC236}">
                  <a16:creationId xmlns:a16="http://schemas.microsoft.com/office/drawing/2014/main" id="{195FB960-9B63-B251-85EB-DB70371FA5D0}"/>
                </a:ext>
              </a:extLst>
            </p:cNvPr>
            <p:cNvSpPr/>
            <p:nvPr/>
          </p:nvSpPr>
          <p:spPr>
            <a:xfrm>
              <a:off x="3099791" y="2252318"/>
              <a:ext cx="6086739" cy="16567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D60E35-6A14-8233-28E9-1DBF8EBF1753}"/>
                </a:ext>
              </a:extLst>
            </p:cNvPr>
            <p:cNvSpPr txBox="1"/>
            <p:nvPr/>
          </p:nvSpPr>
          <p:spPr>
            <a:xfrm>
              <a:off x="3262249" y="2603635"/>
              <a:ext cx="5761822" cy="954107"/>
            </a:xfrm>
            <a:prstGeom prst="rect">
              <a:avLst/>
            </a:prstGeom>
            <a:noFill/>
          </p:spPr>
          <p:txBody>
            <a:bodyPr wrap="square">
              <a:spAutoFit/>
            </a:bodyPr>
            <a:lstStyle/>
            <a:p>
              <a:pPr marL="0" indent="0" algn="ctr">
                <a:buNone/>
              </a:pPr>
              <a:r>
                <a:rPr lang="en-US" sz="2800" b="1" dirty="0">
                  <a:solidFill>
                    <a:srgbClr val="002060"/>
                  </a:solidFill>
                </a:rPr>
                <a:t>VAIRRS Support Team</a:t>
              </a:r>
              <a:endParaRPr lang="en-US" sz="2800" b="1" dirty="0"/>
            </a:p>
            <a:p>
              <a:pPr marL="0" indent="0" algn="ctr">
                <a:buNone/>
              </a:pPr>
              <a:r>
                <a:rPr lang="en-US" sz="2800" dirty="0">
                  <a:solidFill>
                    <a:srgbClr val="0071C0"/>
                  </a:solidFill>
                  <a:cs typeface="Calibri"/>
                </a:rPr>
                <a:t>VAIRRS@va.gov</a:t>
              </a:r>
              <a:endParaRPr lang="en-US" sz="2800" dirty="0">
                <a:solidFill>
                  <a:srgbClr val="0071C0"/>
                </a:solidFill>
              </a:endParaRPr>
            </a:p>
          </p:txBody>
        </p:sp>
      </p:grpSp>
    </p:spTree>
    <p:extLst>
      <p:ext uri="{BB962C8B-B14F-4D97-AF65-F5344CB8AC3E}">
        <p14:creationId xmlns:p14="http://schemas.microsoft.com/office/powerpoint/2010/main" val="2033011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Titan Alpha VA ORD Team Visitors</DisplayName>
        <AccountId>4</AccountId>
        <AccountType/>
      </UserInfo>
      <UserInfo>
        <DisplayName>Marquis Payne</DisplayName>
        <AccountId>12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54684FA-E29B-4F40-BD82-7E0014644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77dce447-0566-47ff-8c07-c9b85fda5322"/>
    <ds:schemaRef ds:uri="b3b97a4c-43ac-46e7-9970-904f1e1efc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6299</TotalTime>
  <Words>455</Words>
  <Application>Microsoft Office PowerPoint</Application>
  <PresentationFormat>Widescreen</PresentationFormat>
  <Paragraphs>44</Paragraphs>
  <Slides>7</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7</vt:i4>
      </vt:variant>
    </vt:vector>
  </HeadingPairs>
  <TitlesOfParts>
    <vt:vector size="18" baseType="lpstr">
      <vt:lpstr>Arial</vt:lpstr>
      <vt:lpstr>Bradley Hand ITC</vt:lpstr>
      <vt:lpstr>Calibri</vt:lpstr>
      <vt:lpstr>Calibri Light</vt:lpstr>
      <vt:lpstr>Open Sans</vt:lpstr>
      <vt:lpstr>Wingdings</vt:lpstr>
      <vt:lpstr>VAIRRS Main Slides</vt:lpstr>
      <vt:lpstr>VAIRRS Custom 1</vt:lpstr>
      <vt:lpstr>VAIRRS Custom 2</vt:lpstr>
      <vt:lpstr>VA1</vt:lpstr>
      <vt:lpstr>think-cell Slide</vt:lpstr>
      <vt:lpstr>VA Innovation and Research  Review System (VAIRRS) </vt:lpstr>
      <vt:lpstr>Webinar Housekeeping</vt:lpstr>
      <vt:lpstr>PowerPoint Presentation</vt:lpstr>
      <vt:lpstr>VAIRRS University is Live!</vt:lpstr>
      <vt:lpstr>VAIRRS University</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VAIRRS January VAIIRS University Webinar</dc:title>
  <dc:subject> VAIRRS January VAIIRS University Webinar</dc:subject>
  <dc:creator> VAIRRS  </dc:creator>
  <cp:keywords> VAIRRS January VAIIRS University Webinar</cp:keywords>
  <cp:lastModifiedBy>Rivera, Portia T</cp:lastModifiedBy>
  <cp:revision>43</cp:revision>
  <dcterms:created xsi:type="dcterms:W3CDTF">2021-10-19T21:48:00Z</dcterms:created>
  <dcterms:modified xsi:type="dcterms:W3CDTF">2023-01-27T12:42:28Z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