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4"/>
    <p:sldMasterId id="2147483763" r:id="rId5"/>
    <p:sldMasterId id="2147483785" r:id="rId6"/>
  </p:sldMasterIdLst>
  <p:notesMasterIdLst>
    <p:notesMasterId r:id="rId44"/>
  </p:notesMasterIdLst>
  <p:handoutMasterIdLst>
    <p:handoutMasterId r:id="rId45"/>
  </p:handoutMasterIdLst>
  <p:sldIdLst>
    <p:sldId id="2076137880" r:id="rId7"/>
    <p:sldId id="2076137881" r:id="rId8"/>
    <p:sldId id="2076137923" r:id="rId9"/>
    <p:sldId id="2076137921" r:id="rId10"/>
    <p:sldId id="261" r:id="rId11"/>
    <p:sldId id="2076137927" r:id="rId12"/>
    <p:sldId id="2076137883" r:id="rId13"/>
    <p:sldId id="2076137909" r:id="rId14"/>
    <p:sldId id="2076137910" r:id="rId15"/>
    <p:sldId id="2076137911" r:id="rId16"/>
    <p:sldId id="2076137885" r:id="rId17"/>
    <p:sldId id="2076137886" r:id="rId18"/>
    <p:sldId id="2076137890" r:id="rId19"/>
    <p:sldId id="2076137929" r:id="rId20"/>
    <p:sldId id="2076137902" r:id="rId21"/>
    <p:sldId id="2076137930" r:id="rId22"/>
    <p:sldId id="2076137937" r:id="rId23"/>
    <p:sldId id="2076137936" r:id="rId24"/>
    <p:sldId id="2076137931" r:id="rId25"/>
    <p:sldId id="2076137938" r:id="rId26"/>
    <p:sldId id="2076137932" r:id="rId27"/>
    <p:sldId id="2076137935" r:id="rId28"/>
    <p:sldId id="2076137933" r:id="rId29"/>
    <p:sldId id="2076137913" r:id="rId30"/>
    <p:sldId id="2076137897" r:id="rId31"/>
    <p:sldId id="2076137942" r:id="rId32"/>
    <p:sldId id="2076137943" r:id="rId33"/>
    <p:sldId id="2076137939" r:id="rId34"/>
    <p:sldId id="2076137940" r:id="rId35"/>
    <p:sldId id="2076137941" r:id="rId36"/>
    <p:sldId id="2076137900" r:id="rId37"/>
    <p:sldId id="2076137906" r:id="rId38"/>
    <p:sldId id="2076137926" r:id="rId39"/>
    <p:sldId id="2076137915" r:id="rId40"/>
    <p:sldId id="2076137928" r:id="rId41"/>
    <p:sldId id="2076137916" r:id="rId42"/>
    <p:sldId id="2076137914" r:id="rId43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28600" rtl="0" fontAlgn="auto" latinLnBrk="0" hangingPunct="0">
      <a:lnSpc>
        <a:spcPct val="90000"/>
      </a:lnSpc>
      <a:spcBef>
        <a:spcPts val="1688"/>
      </a:spcBef>
      <a:spcAft>
        <a:spcPts val="0"/>
      </a:spcAft>
      <a:buClrTx/>
      <a:buSzTx/>
      <a:buFontTx/>
      <a:buNone/>
      <a:tabLst/>
      <a:defRPr kumimoji="0" sz="2250" b="0" i="0" u="none" strike="noStrike" cap="none" spc="-45" normalizeH="0" baseline="0">
        <a:ln>
          <a:noFill/>
        </a:ln>
        <a:solidFill>
          <a:srgbClr val="323333"/>
        </a:solidFill>
        <a:effectLst/>
        <a:uFillTx/>
        <a:latin typeface="+mj-lt"/>
        <a:ea typeface="+mj-ea"/>
        <a:cs typeface="+mj-cs"/>
        <a:sym typeface="BrownStd-Light"/>
      </a:defRPr>
    </a:lvl1pPr>
    <a:lvl2pPr marL="0" marR="0" indent="0" algn="l" defTabSz="228600" rtl="0" fontAlgn="auto" latinLnBrk="0" hangingPunct="0">
      <a:lnSpc>
        <a:spcPct val="90000"/>
      </a:lnSpc>
      <a:spcBef>
        <a:spcPts val="1688"/>
      </a:spcBef>
      <a:spcAft>
        <a:spcPts val="0"/>
      </a:spcAft>
      <a:buClrTx/>
      <a:buSzTx/>
      <a:buFontTx/>
      <a:buNone/>
      <a:tabLst/>
      <a:defRPr kumimoji="0" sz="2250" b="0" i="0" u="none" strike="noStrike" cap="none" spc="-45" normalizeH="0" baseline="0">
        <a:ln>
          <a:noFill/>
        </a:ln>
        <a:solidFill>
          <a:srgbClr val="323333"/>
        </a:solidFill>
        <a:effectLst/>
        <a:uFillTx/>
        <a:latin typeface="+mj-lt"/>
        <a:ea typeface="+mj-ea"/>
        <a:cs typeface="+mj-cs"/>
        <a:sym typeface="BrownStd-Light"/>
      </a:defRPr>
    </a:lvl2pPr>
    <a:lvl3pPr marL="0" marR="0" indent="0" algn="l" defTabSz="228600" rtl="0" fontAlgn="auto" latinLnBrk="0" hangingPunct="0">
      <a:lnSpc>
        <a:spcPct val="90000"/>
      </a:lnSpc>
      <a:spcBef>
        <a:spcPts val="1688"/>
      </a:spcBef>
      <a:spcAft>
        <a:spcPts val="0"/>
      </a:spcAft>
      <a:buClrTx/>
      <a:buSzTx/>
      <a:buFontTx/>
      <a:buNone/>
      <a:tabLst/>
      <a:defRPr kumimoji="0" sz="2250" b="0" i="0" u="none" strike="noStrike" cap="none" spc="-45" normalizeH="0" baseline="0">
        <a:ln>
          <a:noFill/>
        </a:ln>
        <a:solidFill>
          <a:srgbClr val="323333"/>
        </a:solidFill>
        <a:effectLst/>
        <a:uFillTx/>
        <a:latin typeface="+mj-lt"/>
        <a:ea typeface="+mj-ea"/>
        <a:cs typeface="+mj-cs"/>
        <a:sym typeface="BrownStd-Light"/>
      </a:defRPr>
    </a:lvl3pPr>
    <a:lvl4pPr marL="0" marR="0" indent="0" algn="l" defTabSz="228600" rtl="0" fontAlgn="auto" latinLnBrk="0" hangingPunct="0">
      <a:lnSpc>
        <a:spcPct val="90000"/>
      </a:lnSpc>
      <a:spcBef>
        <a:spcPts val="1688"/>
      </a:spcBef>
      <a:spcAft>
        <a:spcPts val="0"/>
      </a:spcAft>
      <a:buClrTx/>
      <a:buSzTx/>
      <a:buFontTx/>
      <a:buNone/>
      <a:tabLst/>
      <a:defRPr kumimoji="0" sz="2250" b="0" i="0" u="none" strike="noStrike" cap="none" spc="-45" normalizeH="0" baseline="0">
        <a:ln>
          <a:noFill/>
        </a:ln>
        <a:solidFill>
          <a:srgbClr val="323333"/>
        </a:solidFill>
        <a:effectLst/>
        <a:uFillTx/>
        <a:latin typeface="+mj-lt"/>
        <a:ea typeface="+mj-ea"/>
        <a:cs typeface="+mj-cs"/>
        <a:sym typeface="BrownStd-Light"/>
      </a:defRPr>
    </a:lvl4pPr>
    <a:lvl5pPr marL="0" marR="0" indent="0" algn="l" defTabSz="228600" rtl="0" fontAlgn="auto" latinLnBrk="0" hangingPunct="0">
      <a:lnSpc>
        <a:spcPct val="90000"/>
      </a:lnSpc>
      <a:spcBef>
        <a:spcPts val="1688"/>
      </a:spcBef>
      <a:spcAft>
        <a:spcPts val="0"/>
      </a:spcAft>
      <a:buClrTx/>
      <a:buSzTx/>
      <a:buFontTx/>
      <a:buNone/>
      <a:tabLst/>
      <a:defRPr kumimoji="0" sz="2250" b="0" i="0" u="none" strike="noStrike" cap="none" spc="-45" normalizeH="0" baseline="0">
        <a:ln>
          <a:noFill/>
        </a:ln>
        <a:solidFill>
          <a:srgbClr val="323333"/>
        </a:solidFill>
        <a:effectLst/>
        <a:uFillTx/>
        <a:latin typeface="+mj-lt"/>
        <a:ea typeface="+mj-ea"/>
        <a:cs typeface="+mj-cs"/>
        <a:sym typeface="BrownStd-Light"/>
      </a:defRPr>
    </a:lvl5pPr>
    <a:lvl6pPr marL="0" marR="0" indent="0" algn="l" defTabSz="228600" rtl="0" fontAlgn="auto" latinLnBrk="0" hangingPunct="0">
      <a:lnSpc>
        <a:spcPct val="90000"/>
      </a:lnSpc>
      <a:spcBef>
        <a:spcPts val="1688"/>
      </a:spcBef>
      <a:spcAft>
        <a:spcPts val="0"/>
      </a:spcAft>
      <a:buClrTx/>
      <a:buSzTx/>
      <a:buFontTx/>
      <a:buNone/>
      <a:tabLst/>
      <a:defRPr kumimoji="0" sz="2250" b="0" i="0" u="none" strike="noStrike" cap="none" spc="-45" normalizeH="0" baseline="0">
        <a:ln>
          <a:noFill/>
        </a:ln>
        <a:solidFill>
          <a:srgbClr val="323333"/>
        </a:solidFill>
        <a:effectLst/>
        <a:uFillTx/>
        <a:latin typeface="+mj-lt"/>
        <a:ea typeface="+mj-ea"/>
        <a:cs typeface="+mj-cs"/>
        <a:sym typeface="BrownStd-Light"/>
      </a:defRPr>
    </a:lvl6pPr>
    <a:lvl7pPr marL="0" marR="0" indent="133350" algn="l" defTabSz="228600" rtl="0" fontAlgn="auto" latinLnBrk="0" hangingPunct="0">
      <a:lnSpc>
        <a:spcPct val="90000"/>
      </a:lnSpc>
      <a:spcBef>
        <a:spcPts val="1688"/>
      </a:spcBef>
      <a:spcAft>
        <a:spcPts val="0"/>
      </a:spcAft>
      <a:buClrTx/>
      <a:buSzTx/>
      <a:buFontTx/>
      <a:buNone/>
      <a:tabLst/>
      <a:defRPr kumimoji="0" sz="2250" b="0" i="0" u="none" strike="noStrike" cap="none" spc="-45" normalizeH="0" baseline="0">
        <a:ln>
          <a:noFill/>
        </a:ln>
        <a:solidFill>
          <a:srgbClr val="323333"/>
        </a:solidFill>
        <a:effectLst/>
        <a:uFillTx/>
        <a:latin typeface="+mj-lt"/>
        <a:ea typeface="+mj-ea"/>
        <a:cs typeface="+mj-cs"/>
        <a:sym typeface="BrownStd-Light"/>
      </a:defRPr>
    </a:lvl7pPr>
    <a:lvl8pPr marL="0" marR="0" indent="266700" algn="l" defTabSz="228600" rtl="0" fontAlgn="auto" latinLnBrk="0" hangingPunct="0">
      <a:lnSpc>
        <a:spcPct val="90000"/>
      </a:lnSpc>
      <a:spcBef>
        <a:spcPts val="1688"/>
      </a:spcBef>
      <a:spcAft>
        <a:spcPts val="0"/>
      </a:spcAft>
      <a:buClrTx/>
      <a:buSzTx/>
      <a:buFontTx/>
      <a:buNone/>
      <a:tabLst/>
      <a:defRPr kumimoji="0" sz="2250" b="0" i="0" u="none" strike="noStrike" cap="none" spc="-45" normalizeH="0" baseline="0">
        <a:ln>
          <a:noFill/>
        </a:ln>
        <a:solidFill>
          <a:srgbClr val="323333"/>
        </a:solidFill>
        <a:effectLst/>
        <a:uFillTx/>
        <a:latin typeface="+mj-lt"/>
        <a:ea typeface="+mj-ea"/>
        <a:cs typeface="+mj-cs"/>
        <a:sym typeface="BrownStd-Light"/>
      </a:defRPr>
    </a:lvl8pPr>
    <a:lvl9pPr marL="0" marR="0" indent="400050" algn="l" defTabSz="228600" rtl="0" fontAlgn="auto" latinLnBrk="0" hangingPunct="0">
      <a:lnSpc>
        <a:spcPct val="90000"/>
      </a:lnSpc>
      <a:spcBef>
        <a:spcPts val="1688"/>
      </a:spcBef>
      <a:spcAft>
        <a:spcPts val="0"/>
      </a:spcAft>
      <a:buClrTx/>
      <a:buSzTx/>
      <a:buFontTx/>
      <a:buNone/>
      <a:tabLst/>
      <a:defRPr kumimoji="0" sz="2250" b="0" i="0" u="none" strike="noStrike" cap="none" spc="-45" normalizeH="0" baseline="0">
        <a:ln>
          <a:noFill/>
        </a:ln>
        <a:solidFill>
          <a:srgbClr val="323333"/>
        </a:solidFill>
        <a:effectLst/>
        <a:uFillTx/>
        <a:latin typeface="+mj-lt"/>
        <a:ea typeface="+mj-ea"/>
        <a:cs typeface="+mj-cs"/>
        <a:sym typeface="BrownStd-Light"/>
      </a:defRPr>
    </a:lvl9pPr>
  </p:defaultTextStyle>
  <p:extLst>
    <p:ext uri="{521415D9-36F7-43E2-AB2F-B90AF26B5E84}">
      <p14:sectionLst xmlns:p14="http://schemas.microsoft.com/office/powerpoint/2010/main">
        <p14:section name="Intro Slides" id="{3F6D551E-C769-2A43-AF87-09AA0B4132A9}">
          <p14:sldIdLst>
            <p14:sldId id="2076137880"/>
            <p14:sldId id="2076137881"/>
            <p14:sldId id="2076137923"/>
            <p14:sldId id="2076137921"/>
            <p14:sldId id="261"/>
            <p14:sldId id="2076137927"/>
            <p14:sldId id="2076137883"/>
            <p14:sldId id="2076137909"/>
            <p14:sldId id="2076137910"/>
            <p14:sldId id="2076137911"/>
            <p14:sldId id="2076137885"/>
            <p14:sldId id="2076137886"/>
            <p14:sldId id="2076137890"/>
            <p14:sldId id="2076137929"/>
            <p14:sldId id="2076137902"/>
            <p14:sldId id="2076137930"/>
            <p14:sldId id="2076137937"/>
            <p14:sldId id="2076137936"/>
            <p14:sldId id="2076137931"/>
            <p14:sldId id="2076137938"/>
            <p14:sldId id="2076137932"/>
            <p14:sldId id="2076137935"/>
            <p14:sldId id="2076137933"/>
            <p14:sldId id="2076137913"/>
            <p14:sldId id="2076137897"/>
            <p14:sldId id="2076137942"/>
            <p14:sldId id="2076137943"/>
            <p14:sldId id="2076137939"/>
            <p14:sldId id="2076137940"/>
            <p14:sldId id="2076137941"/>
            <p14:sldId id="2076137900"/>
            <p14:sldId id="2076137906"/>
            <p14:sldId id="2076137926"/>
            <p14:sldId id="2076137915"/>
            <p14:sldId id="2076137928"/>
            <p14:sldId id="2076137916"/>
            <p14:sldId id="2076137914"/>
          </p14:sldIdLst>
        </p14:section>
        <p14:section name="Navigating Box Efficiently" id="{97C30901-AA2A-8549-ABF4-2E997494AA5F}">
          <p14:sldIdLst/>
        </p14:section>
        <p14:section name="Closing" id="{650967EA-A650-4F40-B019-36476C16A393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Clark" initials="DC" lastIdx="1" clrIdx="0">
    <p:extLst>
      <p:ext uri="{19B8F6BF-5375-455C-9EA6-DF929625EA0E}">
        <p15:presenceInfo xmlns:p15="http://schemas.microsoft.com/office/powerpoint/2012/main" userId="S::dclark@box.com::6f63627e-0a5e-4676-8a6a-d12019ae185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84"/>
    <a:srgbClr val="FF3456"/>
    <a:srgbClr val="F5B31C"/>
    <a:srgbClr val="FBE08A"/>
    <a:srgbClr val="F28119"/>
    <a:srgbClr val="F9C08C"/>
    <a:srgbClr val="91C2FD"/>
    <a:srgbClr val="0225B2"/>
    <a:srgbClr val="0261D5"/>
    <a:srgbClr val="F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5634"/>
  </p:normalViewPr>
  <p:slideViewPr>
    <p:cSldViewPr snapToGrid="0" snapToObjects="1">
      <p:cViewPr varScale="1">
        <p:scale>
          <a:sx n="144" d="100"/>
          <a:sy n="144" d="100"/>
        </p:scale>
        <p:origin x="12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253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41AF4-2F3C-1246-8B66-852E7093BF6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E8AE7-06EA-6C46-AA16-C9346B089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006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09563" latinLnBrk="0">
      <a:defRPr sz="1125">
        <a:latin typeface="Lucida Grande"/>
        <a:ea typeface="Lucida Grande"/>
        <a:cs typeface="Lucida Grande"/>
        <a:sym typeface="Lucida Grande"/>
      </a:defRPr>
    </a:lvl1pPr>
    <a:lvl2pPr indent="85725" defTabSz="309563" latinLnBrk="0">
      <a:defRPr sz="1125">
        <a:latin typeface="Lucida Grande"/>
        <a:ea typeface="Lucida Grande"/>
        <a:cs typeface="Lucida Grande"/>
        <a:sym typeface="Lucida Grande"/>
      </a:defRPr>
    </a:lvl2pPr>
    <a:lvl3pPr indent="171450" defTabSz="309563" latinLnBrk="0">
      <a:defRPr sz="1125">
        <a:latin typeface="Lucida Grande"/>
        <a:ea typeface="Lucida Grande"/>
        <a:cs typeface="Lucida Grande"/>
        <a:sym typeface="Lucida Grande"/>
      </a:defRPr>
    </a:lvl3pPr>
    <a:lvl4pPr indent="257175" defTabSz="309563" latinLnBrk="0">
      <a:defRPr sz="1125">
        <a:latin typeface="Lucida Grande"/>
        <a:ea typeface="Lucida Grande"/>
        <a:cs typeface="Lucida Grande"/>
        <a:sym typeface="Lucida Grande"/>
      </a:defRPr>
    </a:lvl4pPr>
    <a:lvl5pPr indent="342900" defTabSz="309563" latinLnBrk="0">
      <a:defRPr sz="1125">
        <a:latin typeface="Lucida Grande"/>
        <a:ea typeface="Lucida Grande"/>
        <a:cs typeface="Lucida Grande"/>
        <a:sym typeface="Lucida Grande"/>
      </a:defRPr>
    </a:lvl5pPr>
    <a:lvl6pPr indent="428625" defTabSz="309563" latinLnBrk="0">
      <a:defRPr sz="1125">
        <a:latin typeface="Lucida Grande"/>
        <a:ea typeface="Lucida Grande"/>
        <a:cs typeface="Lucida Grande"/>
        <a:sym typeface="Lucida Grande"/>
      </a:defRPr>
    </a:lvl6pPr>
    <a:lvl7pPr indent="514350" defTabSz="309563" latinLnBrk="0">
      <a:defRPr sz="1125">
        <a:latin typeface="Lucida Grande"/>
        <a:ea typeface="Lucida Grande"/>
        <a:cs typeface="Lucida Grande"/>
        <a:sym typeface="Lucida Grande"/>
      </a:defRPr>
    </a:lvl7pPr>
    <a:lvl8pPr indent="600075" defTabSz="309563" latinLnBrk="0">
      <a:defRPr sz="1125">
        <a:latin typeface="Lucida Grande"/>
        <a:ea typeface="Lucida Grande"/>
        <a:cs typeface="Lucida Grande"/>
        <a:sym typeface="Lucida Grande"/>
      </a:defRPr>
    </a:lvl8pPr>
    <a:lvl9pPr indent="685800" defTabSz="309563" latinLnBrk="0">
      <a:defRPr sz="1125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1766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u="none" kern="1200" baseline="0" dirty="0">
              <a:solidFill>
                <a:schemeClr val="tx1"/>
              </a:solidFill>
              <a:effectLst/>
              <a:latin typeface="Arial" charset="0"/>
              <a:ea typeface="PMingLiU" pitchFamily="18" charset="-120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4299CD-3469-7241-AD37-C0E01E3A61D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7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982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u="none" kern="1200" baseline="0" dirty="0">
              <a:solidFill>
                <a:schemeClr val="tx1"/>
              </a:solidFill>
              <a:effectLst/>
              <a:latin typeface="Arial" charset="0"/>
              <a:ea typeface="PMingLiU" pitchFamily="18" charset="-120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4299CD-3469-7241-AD37-C0E01E3A61D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359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7786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u="none" kern="1200" baseline="0" dirty="0">
              <a:solidFill>
                <a:schemeClr val="tx1"/>
              </a:solidFill>
              <a:effectLst/>
              <a:latin typeface="Arial" charset="0"/>
              <a:ea typeface="PMingLiU" pitchFamily="18" charset="-120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4299CD-3469-7241-AD37-C0E01E3A61D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54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8632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2431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u="none" kern="1200" baseline="0" dirty="0">
              <a:solidFill>
                <a:schemeClr val="tx1"/>
              </a:solidFill>
              <a:effectLst/>
              <a:latin typeface="Arial" charset="0"/>
              <a:ea typeface="PMingLiU" pitchFamily="18" charset="-120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4299CD-3469-7241-AD37-C0E01E3A61D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18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u="none" kern="1200" baseline="0" dirty="0">
              <a:solidFill>
                <a:schemeClr val="tx1"/>
              </a:solidFill>
              <a:effectLst/>
              <a:latin typeface="Arial" charset="0"/>
              <a:ea typeface="PMingLiU" pitchFamily="18" charset="-120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4299CD-3469-7241-AD37-C0E01E3A61D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33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u="none" kern="1200" baseline="0" dirty="0">
              <a:solidFill>
                <a:schemeClr val="tx1"/>
              </a:solidFill>
              <a:effectLst/>
              <a:latin typeface="Arial" charset="0"/>
              <a:ea typeface="PMingLiU" pitchFamily="18" charset="-120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4299CD-3469-7241-AD37-C0E01E3A61D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06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0283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u="none" kern="1200" baseline="0" dirty="0">
              <a:solidFill>
                <a:schemeClr val="tx1"/>
              </a:solidFill>
              <a:effectLst/>
              <a:latin typeface="Arial" charset="0"/>
              <a:ea typeface="PMingLiU" pitchFamily="18" charset="-120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4299CD-3469-7241-AD37-C0E01E3A61D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63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u="none" kern="1200" baseline="0" dirty="0">
              <a:solidFill>
                <a:schemeClr val="tx1"/>
              </a:solidFill>
              <a:effectLst/>
              <a:latin typeface="Arial" charset="0"/>
              <a:ea typeface="PMingLiU" pitchFamily="18" charset="-120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4299CD-3469-7241-AD37-C0E01E3A61D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193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u="none" kern="1200" baseline="0" dirty="0">
              <a:solidFill>
                <a:schemeClr val="tx1"/>
              </a:solidFill>
              <a:effectLst/>
              <a:latin typeface="Arial" charset="0"/>
              <a:ea typeface="PMingLiU" pitchFamily="18" charset="-120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4299CD-3469-7241-AD37-C0E01E3A61D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60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u="none" kern="1200" baseline="0" dirty="0">
              <a:solidFill>
                <a:schemeClr val="tx1"/>
              </a:solidFill>
              <a:effectLst/>
              <a:latin typeface="Arial" charset="0"/>
              <a:ea typeface="PMingLiU" pitchFamily="18" charset="-120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4299CD-3469-7241-AD37-C0E01E3A61D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11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952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7548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8686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06338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55446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604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706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5485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9268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u="none" kern="1200" baseline="0" dirty="0">
              <a:solidFill>
                <a:schemeClr val="tx1"/>
              </a:solidFill>
              <a:effectLst/>
              <a:latin typeface="Arial" charset="0"/>
              <a:ea typeface="PMingLiU" pitchFamily="18" charset="-120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4299CD-3469-7241-AD37-C0E01E3A61D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18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u="none" kern="1200" baseline="0" dirty="0">
              <a:solidFill>
                <a:schemeClr val="tx1"/>
              </a:solidFill>
              <a:effectLst/>
              <a:latin typeface="Arial" charset="0"/>
              <a:ea typeface="PMingLiU" pitchFamily="18" charset="-120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4299CD-3469-7241-AD37-C0E01E3A61D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57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u="none" kern="1200" baseline="0" dirty="0">
              <a:solidFill>
                <a:schemeClr val="tx1"/>
              </a:solidFill>
              <a:effectLst/>
              <a:latin typeface="Arial" charset="0"/>
              <a:ea typeface="PMingLiU" pitchFamily="18" charset="-120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4299CD-3469-7241-AD37-C0E01E3A61D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8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 layout: Key points 3-up with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1560930" y="1594974"/>
            <a:ext cx="457200" cy="457200"/>
          </a:xfrm>
          <a:noFill/>
        </p:spPr>
        <p:txBody>
          <a:bodyPr rIns="0" anchor="ctr"/>
          <a:lstStyle>
            <a:lvl1pPr marL="0" indent="0" algn="ctr">
              <a:lnSpc>
                <a:spcPct val="100000"/>
              </a:lnSpc>
              <a:buFontTx/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4343400" y="1594974"/>
            <a:ext cx="457200" cy="457200"/>
          </a:xfrm>
          <a:noFill/>
        </p:spPr>
        <p:txBody>
          <a:bodyPr rIns="0" anchor="ctr"/>
          <a:lstStyle>
            <a:lvl1pPr marL="0" indent="0" algn="ctr">
              <a:lnSpc>
                <a:spcPct val="100000"/>
              </a:lnSpc>
              <a:buFontTx/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21"/>
          </p:nvPr>
        </p:nvSpPr>
        <p:spPr>
          <a:xfrm>
            <a:off x="7147575" y="1594974"/>
            <a:ext cx="457200" cy="457200"/>
          </a:xfrm>
          <a:noFill/>
        </p:spPr>
        <p:txBody>
          <a:bodyPr rIns="0" anchor="ctr"/>
          <a:lstStyle>
            <a:lvl1pPr marL="0" indent="0" algn="ctr">
              <a:lnSpc>
                <a:spcPct val="100000"/>
              </a:lnSpc>
              <a:buFontTx/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0143" y="2282397"/>
            <a:ext cx="2640013" cy="354013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256032" y="2282397"/>
            <a:ext cx="2640013" cy="354013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046788" y="2282397"/>
            <a:ext cx="2640012" cy="354013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460143" y="2639655"/>
            <a:ext cx="2640013" cy="2073275"/>
          </a:xfrm>
        </p:spPr>
        <p:txBody>
          <a:bodyPr lIns="0" tIns="91440" rIns="0"/>
          <a:lstStyle>
            <a:lvl1pPr marL="0" indent="0" algn="ctr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350">
                <a:solidFill>
                  <a:srgbClr val="636D78"/>
                </a:solidFill>
              </a:defRPr>
            </a:lvl1pPr>
            <a:lvl2pPr marL="0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2pPr>
            <a:lvl3pPr marL="359274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3pPr>
            <a:lvl4pPr marL="502145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4pPr>
            <a:lvl5pPr marL="645017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3256032" y="2639655"/>
            <a:ext cx="2640013" cy="2073275"/>
          </a:xfrm>
        </p:spPr>
        <p:txBody>
          <a:bodyPr lIns="0" tIns="91440" rIns="0"/>
          <a:lstStyle>
            <a:lvl1pPr marL="0" indent="0" algn="ctr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350">
                <a:solidFill>
                  <a:srgbClr val="636D78"/>
                </a:solidFill>
              </a:defRPr>
            </a:lvl1pPr>
            <a:lvl2pPr marL="0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2pPr>
            <a:lvl3pPr marL="359274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3pPr>
            <a:lvl4pPr marL="502145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4pPr>
            <a:lvl5pPr marL="645017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6046788" y="2639655"/>
            <a:ext cx="2640013" cy="2073275"/>
          </a:xfrm>
        </p:spPr>
        <p:txBody>
          <a:bodyPr lIns="0" tIns="91440" rIns="0"/>
          <a:lstStyle>
            <a:lvl1pPr marL="0" indent="0" algn="ctr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350">
                <a:solidFill>
                  <a:srgbClr val="636D78"/>
                </a:solidFill>
              </a:defRPr>
            </a:lvl1pPr>
            <a:lvl2pPr marL="0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2pPr>
            <a:lvl3pPr marL="359274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3pPr>
            <a:lvl4pPr marL="502145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4pPr>
            <a:lvl5pPr marL="645017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1"/>
            <a:ext cx="8229600" cy="39352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400">
                <a:solidFill>
                  <a:srgbClr val="171F25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69849"/>
            <a:ext cx="8229600" cy="375657"/>
          </a:xfrm>
        </p:spPr>
        <p:txBody>
          <a:bodyPr lIns="0" tIns="0" anchor="t"/>
          <a:lstStyle>
            <a:lvl1pPr marL="0" indent="0" algn="l">
              <a:lnSpc>
                <a:spcPct val="100000"/>
              </a:lnSpc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19019236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ayout 2: One column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0"/>
            <a:ext cx="8229600" cy="39676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400">
                <a:solidFill>
                  <a:srgbClr val="171F25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69849"/>
            <a:ext cx="8229600" cy="375657"/>
          </a:xfrm>
        </p:spPr>
        <p:txBody>
          <a:bodyPr lIns="0" tIns="0" anchor="t"/>
          <a:lstStyle>
            <a:lvl1pPr marL="0" indent="0" algn="l">
              <a:lnSpc>
                <a:spcPct val="100000"/>
              </a:lnSpc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7200" y="542619"/>
            <a:ext cx="8229600" cy="0"/>
          </a:xfrm>
          <a:prstGeom prst="line">
            <a:avLst/>
          </a:prstGeom>
          <a:noFill/>
          <a:ln w="6350" cap="flat">
            <a:solidFill>
              <a:srgbClr val="C3D1D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 userDrawn="1"/>
        </p:nvCxnSpPr>
        <p:spPr>
          <a:xfrm>
            <a:off x="5715910" y="1572769"/>
            <a:ext cx="0" cy="2882774"/>
          </a:xfrm>
          <a:prstGeom prst="line">
            <a:avLst/>
          </a:prstGeom>
          <a:noFill/>
          <a:ln w="6350" cap="flat">
            <a:solidFill>
              <a:srgbClr val="C3D1D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83314" y="1572769"/>
            <a:ext cx="2503487" cy="288277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950" baseline="0">
                <a:solidFill>
                  <a:srgbClr val="0061D5"/>
                </a:solidFill>
                <a:latin typeface="+mj-lt"/>
              </a:defRPr>
            </a:lvl1pPr>
            <a:lvl2pPr marL="238119" indent="0">
              <a:buNone/>
              <a:defRPr sz="2000">
                <a:solidFill>
                  <a:srgbClr val="0061D5"/>
                </a:solidFill>
                <a:latin typeface="+mj-lt"/>
              </a:defRPr>
            </a:lvl2pPr>
            <a:lvl3pPr marL="476238" indent="0">
              <a:buNone/>
              <a:defRPr sz="2000">
                <a:solidFill>
                  <a:srgbClr val="0061D5"/>
                </a:solidFill>
                <a:latin typeface="+mj-lt"/>
              </a:defRPr>
            </a:lvl3pPr>
            <a:lvl4pPr marL="714357" indent="0">
              <a:buNone/>
              <a:defRPr sz="2000">
                <a:solidFill>
                  <a:srgbClr val="0061D5"/>
                </a:solidFill>
                <a:latin typeface="+mj-lt"/>
              </a:defRPr>
            </a:lvl4pPr>
            <a:lvl5pPr marL="952476" indent="0">
              <a:buNone/>
              <a:defRPr sz="2000">
                <a:solidFill>
                  <a:srgbClr val="0061D5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Quote or highlight </a:t>
            </a:r>
            <a:br>
              <a:rPr lang="en-US" dirty="0"/>
            </a:br>
            <a:r>
              <a:rPr lang="en-US" dirty="0"/>
              <a:t>3</a:t>
            </a:r>
            <a:r>
              <a:rPr lang="mr-IN" dirty="0"/>
              <a:t>–</a:t>
            </a:r>
            <a:r>
              <a:rPr lang="en-US" dirty="0"/>
              <a:t>4 lines</a:t>
            </a:r>
            <a:br>
              <a:rPr lang="en-US" dirty="0"/>
            </a:br>
            <a:r>
              <a:rPr lang="en-US" dirty="0" err="1"/>
              <a:t>Lato</a:t>
            </a:r>
            <a:r>
              <a:rPr lang="en-US" dirty="0"/>
              <a:t> Light 26 pt.</a:t>
            </a:r>
          </a:p>
        </p:txBody>
      </p:sp>
      <p:sp>
        <p:nvSpPr>
          <p:cNvPr id="10" name="Shape 54"/>
          <p:cNvSpPr>
            <a:spLocks noGrp="1"/>
          </p:cNvSpPr>
          <p:nvPr>
            <p:ph type="body" idx="1" hasCustomPrompt="1"/>
          </p:nvPr>
        </p:nvSpPr>
        <p:spPr>
          <a:xfrm>
            <a:off x="457202" y="1572769"/>
            <a:ext cx="5077325" cy="2882774"/>
          </a:xfrm>
          <a:prstGeom prst="rect">
            <a:avLst/>
          </a:prstGeom>
        </p:spPr>
        <p:txBody>
          <a:bodyPr lIns="0" anchor="t"/>
          <a:lstStyle>
            <a:lvl1pPr marL="0" marR="0" indent="0" algn="l" defTabSz="309555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None/>
              <a:tabLst/>
              <a:defRPr kumimoji="0" lang="en-US" sz="1350" b="0" i="0" u="none" strike="noStrike" cap="none" spc="0" normalizeH="0" baseline="0" dirty="0">
                <a:ln>
                  <a:noFill/>
                </a:ln>
                <a:solidFill>
                  <a:srgbClr val="72848E"/>
                </a:solidFill>
                <a:effectLst/>
                <a:uFillTx/>
                <a:latin typeface="Lato" charset="0"/>
                <a:ea typeface="Lato" charset="0"/>
                <a:cs typeface="Lato" charset="0"/>
                <a:sym typeface="Lato Bold"/>
              </a:defRPr>
            </a:lvl1pPr>
            <a:lvl2pPr marL="171450" marR="0" indent="-171450" algn="l" defTabSz="309555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tabLst/>
              <a:defRPr kumimoji="0" lang="en-US" sz="1350" b="0" i="0" u="none" strike="noStrike" cap="none" spc="0" normalizeH="0" baseline="0" dirty="0">
                <a:ln>
                  <a:noFill/>
                </a:ln>
                <a:solidFill>
                  <a:srgbClr val="72848E"/>
                </a:solidFill>
                <a:effectLst/>
                <a:uFillTx/>
                <a:latin typeface="Lato" charset="0"/>
                <a:ea typeface="Lato" charset="0"/>
                <a:cs typeface="Lato" charset="0"/>
                <a:sym typeface="Lato Bold"/>
              </a:defRPr>
            </a:lvl2pPr>
            <a:lvl3pPr marL="342900" marR="0" indent="-171450" algn="l" defTabSz="309555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tabLst/>
              <a:defRPr kumimoji="0" lang="en-US" sz="1350" b="0" i="0" u="none" strike="noStrike" cap="none" spc="0" normalizeH="0" baseline="0" dirty="0">
                <a:ln>
                  <a:noFill/>
                </a:ln>
                <a:solidFill>
                  <a:srgbClr val="72848E"/>
                </a:solidFill>
                <a:effectLst/>
                <a:uFillTx/>
                <a:latin typeface="Lato" charset="0"/>
                <a:ea typeface="Lato" charset="0"/>
                <a:cs typeface="Lato" charset="0"/>
                <a:sym typeface="Lato Bold"/>
              </a:defRPr>
            </a:lvl3pPr>
            <a:lvl4pPr marL="514350" marR="0" indent="-171450" algn="l" defTabSz="309555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tabLst/>
              <a:defRPr kumimoji="0" lang="en-US" sz="1350" b="0" i="0" u="none" strike="noStrike" cap="none" spc="0" normalizeH="0" baseline="0" dirty="0">
                <a:ln>
                  <a:noFill/>
                </a:ln>
                <a:solidFill>
                  <a:srgbClr val="72848E"/>
                </a:solidFill>
                <a:effectLst/>
                <a:uFillTx/>
                <a:latin typeface="Lato" charset="0"/>
                <a:ea typeface="Lato" charset="0"/>
                <a:cs typeface="Lato" charset="0"/>
                <a:sym typeface="Lato Bold"/>
              </a:defRPr>
            </a:lvl4pPr>
            <a:lvl5pPr marL="685800" marR="0" indent="-171450" algn="l" defTabSz="309555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tabLst/>
              <a:defRPr kumimoji="0" lang="en-US" sz="1350" b="0" i="0" u="none" strike="noStrike" cap="none" spc="0" normalizeH="0" baseline="0" dirty="0">
                <a:ln>
                  <a:noFill/>
                </a:ln>
                <a:solidFill>
                  <a:srgbClr val="72848E"/>
                </a:solidFill>
                <a:effectLst/>
                <a:uFillTx/>
                <a:latin typeface="Lato" charset="0"/>
                <a:ea typeface="Lato" charset="0"/>
                <a:cs typeface="Lato" charset="0"/>
                <a:sym typeface="Lato Bold"/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</p:spTree>
    <p:extLst>
      <p:ext uri="{BB962C8B-B14F-4D97-AF65-F5344CB8AC3E}">
        <p14:creationId xmlns:p14="http://schemas.microsoft.com/office/powerpoint/2010/main" val="423864343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ayout 3: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0"/>
            <a:ext cx="8229600" cy="39676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400">
                <a:solidFill>
                  <a:srgbClr val="171F25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69849"/>
            <a:ext cx="8229600" cy="375657"/>
          </a:xfrm>
        </p:spPr>
        <p:txBody>
          <a:bodyPr lIns="0" tIns="0" anchor="t"/>
          <a:lstStyle>
            <a:lvl1pPr marL="0" indent="0" algn="l">
              <a:lnSpc>
                <a:spcPct val="100000"/>
              </a:lnSpc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Shape 54"/>
          <p:cNvSpPr>
            <a:spLocks noGrp="1"/>
          </p:cNvSpPr>
          <p:nvPr>
            <p:ph type="body" idx="1" hasCustomPrompt="1"/>
          </p:nvPr>
        </p:nvSpPr>
        <p:spPr>
          <a:xfrm>
            <a:off x="457201" y="1572769"/>
            <a:ext cx="3994483" cy="2882774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None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Bold"/>
              </a:defRPr>
            </a:lvl1pPr>
            <a:lvl2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3429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5143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6858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10" name="Shape 54"/>
          <p:cNvSpPr>
            <a:spLocks noGrp="1"/>
          </p:cNvSpPr>
          <p:nvPr>
            <p:ph type="body" idx="12" hasCustomPrompt="1"/>
          </p:nvPr>
        </p:nvSpPr>
        <p:spPr>
          <a:xfrm>
            <a:off x="4676648" y="1572769"/>
            <a:ext cx="4010153" cy="2882774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None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Bold"/>
              </a:defRPr>
            </a:lvl1pPr>
            <a:lvl2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3429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5143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6858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</p:spTree>
    <p:extLst>
      <p:ext uri="{BB962C8B-B14F-4D97-AF65-F5344CB8AC3E}">
        <p14:creationId xmlns:p14="http://schemas.microsoft.com/office/powerpoint/2010/main" val="85613419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0"/>
            <a:ext cx="8229600" cy="39677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400">
                <a:solidFill>
                  <a:srgbClr val="171F25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69850"/>
            <a:ext cx="8229600" cy="375657"/>
          </a:xfrm>
        </p:spPr>
        <p:txBody>
          <a:bodyPr lIns="0" tIns="0" anchor="t"/>
          <a:lstStyle>
            <a:lvl1pPr marL="0" indent="0" algn="l">
              <a:lnSpc>
                <a:spcPct val="100000"/>
              </a:lnSpc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7200" y="542619"/>
            <a:ext cx="8229600" cy="0"/>
          </a:xfrm>
          <a:prstGeom prst="line">
            <a:avLst/>
          </a:prstGeom>
          <a:noFill/>
          <a:ln w="6350" cap="flat">
            <a:solidFill>
              <a:srgbClr val="C3D1D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Shape 54"/>
          <p:cNvSpPr>
            <a:spLocks noGrp="1"/>
          </p:cNvSpPr>
          <p:nvPr>
            <p:ph type="body" idx="1" hasCustomPrompt="1"/>
          </p:nvPr>
        </p:nvSpPr>
        <p:spPr>
          <a:xfrm>
            <a:off x="457201" y="1572769"/>
            <a:ext cx="8236914" cy="2882774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Tx/>
              <a:buFont typeface="Arial" charset="0"/>
              <a:buNone/>
              <a:defRPr sz="1800" b="0" i="0">
                <a:solidFill>
                  <a:srgbClr val="151F26"/>
                </a:solidFill>
                <a:latin typeface="+mj-lt"/>
                <a:ea typeface="Lato" charset="0"/>
                <a:cs typeface="Lato" charset="0"/>
                <a:sym typeface="Lato Bold"/>
              </a:defRPr>
            </a:lvl1pPr>
            <a:lvl2pPr marL="95248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2pPr>
            <a:lvl3pPr marL="238119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3pPr>
            <a:lvl4pPr marL="38099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4pPr>
            <a:lvl5pPr marL="523862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</p:txBody>
      </p:sp>
    </p:spTree>
    <p:extLst>
      <p:ext uri="{BB962C8B-B14F-4D97-AF65-F5344CB8AC3E}">
        <p14:creationId xmlns:p14="http://schemas.microsoft.com/office/powerpoint/2010/main" val="280121015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: Key point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0"/>
            <a:ext cx="8229600" cy="39677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400">
                <a:solidFill>
                  <a:srgbClr val="171F25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647" y="1069849"/>
            <a:ext cx="8229600" cy="375657"/>
          </a:xfrm>
        </p:spPr>
        <p:txBody>
          <a:bodyPr lIns="0" tIns="0" anchor="t"/>
          <a:lstStyle>
            <a:lvl1pPr marL="0" indent="0" algn="l">
              <a:lnSpc>
                <a:spcPct val="100000"/>
              </a:lnSpc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7200" y="542619"/>
            <a:ext cx="8229600" cy="0"/>
          </a:xfrm>
          <a:prstGeom prst="line">
            <a:avLst/>
          </a:prstGeom>
          <a:noFill/>
          <a:ln w="6350" cap="flat">
            <a:solidFill>
              <a:srgbClr val="C3D1D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Shape 54"/>
          <p:cNvSpPr>
            <a:spLocks noGrp="1"/>
          </p:cNvSpPr>
          <p:nvPr>
            <p:ph type="body" idx="1" hasCustomPrompt="1"/>
          </p:nvPr>
        </p:nvSpPr>
        <p:spPr>
          <a:xfrm>
            <a:off x="775742" y="1933037"/>
            <a:ext cx="3679369" cy="1092669"/>
          </a:xfrm>
          <a:prstGeom prst="rect">
            <a:avLst/>
          </a:prstGeom>
        </p:spPr>
        <p:txBody>
          <a:bodyPr lIns="0" anchor="t"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20000"/>
              <a:buFont typeface=".AppleSystemUIFont" charset="0"/>
              <a:buChar char="/"/>
              <a:defRPr sz="1800" b="0" i="0">
                <a:solidFill>
                  <a:srgbClr val="151F26"/>
                </a:solidFill>
                <a:latin typeface="+mj-lt"/>
                <a:ea typeface="Lato" charset="0"/>
                <a:cs typeface="Lato" charset="0"/>
                <a:sym typeface="Lato Bold"/>
              </a:defRPr>
            </a:lvl1pPr>
            <a:lvl2pPr marL="95248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2pPr>
            <a:lvl3pPr marL="238119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3pPr>
            <a:lvl4pPr marL="38099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4pPr>
            <a:lvl5pPr marL="523862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</p:txBody>
      </p:sp>
      <p:sp>
        <p:nvSpPr>
          <p:cNvPr id="8" name="Shape 54"/>
          <p:cNvSpPr>
            <a:spLocks noGrp="1"/>
          </p:cNvSpPr>
          <p:nvPr>
            <p:ph type="body" idx="13" hasCustomPrompt="1"/>
          </p:nvPr>
        </p:nvSpPr>
        <p:spPr>
          <a:xfrm>
            <a:off x="4703166" y="1933037"/>
            <a:ext cx="3679369" cy="1092669"/>
          </a:xfrm>
          <a:prstGeom prst="rect">
            <a:avLst/>
          </a:prstGeom>
        </p:spPr>
        <p:txBody>
          <a:bodyPr lIns="0" anchor="t"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20000"/>
              <a:buFont typeface=".AppleSystemUIFont" charset="0"/>
              <a:buChar char="/"/>
              <a:defRPr sz="1800" b="0" i="0">
                <a:solidFill>
                  <a:srgbClr val="151F26"/>
                </a:solidFill>
                <a:latin typeface="+mj-lt"/>
                <a:ea typeface="Lato" charset="0"/>
                <a:cs typeface="Lato" charset="0"/>
                <a:sym typeface="Lato Bold"/>
              </a:defRPr>
            </a:lvl1pPr>
            <a:lvl2pPr marL="95248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2pPr>
            <a:lvl3pPr marL="238119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3pPr>
            <a:lvl4pPr marL="38099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4pPr>
            <a:lvl5pPr marL="523862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</p:txBody>
      </p:sp>
      <p:sp>
        <p:nvSpPr>
          <p:cNvPr id="9" name="Shape 54"/>
          <p:cNvSpPr>
            <a:spLocks noGrp="1"/>
          </p:cNvSpPr>
          <p:nvPr>
            <p:ph type="body" idx="14" hasCustomPrompt="1"/>
          </p:nvPr>
        </p:nvSpPr>
        <p:spPr>
          <a:xfrm>
            <a:off x="775742" y="3025705"/>
            <a:ext cx="3679369" cy="1364801"/>
          </a:xfrm>
          <a:prstGeom prst="rect">
            <a:avLst/>
          </a:prstGeom>
        </p:spPr>
        <p:txBody>
          <a:bodyPr lIns="0" anchor="t"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20000"/>
              <a:buFont typeface=".AppleSystemUIFont" charset="0"/>
              <a:buChar char="/"/>
              <a:defRPr sz="1800" b="0" i="0">
                <a:solidFill>
                  <a:srgbClr val="151F26"/>
                </a:solidFill>
                <a:latin typeface="+mj-lt"/>
                <a:ea typeface="Lato" charset="0"/>
                <a:cs typeface="Lato" charset="0"/>
                <a:sym typeface="Lato Bold"/>
              </a:defRPr>
            </a:lvl1pPr>
            <a:lvl2pPr marL="95248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2pPr>
            <a:lvl3pPr marL="238119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3pPr>
            <a:lvl4pPr marL="38099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4pPr>
            <a:lvl5pPr marL="523862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</p:txBody>
      </p:sp>
      <p:sp>
        <p:nvSpPr>
          <p:cNvPr id="10" name="Shape 54"/>
          <p:cNvSpPr>
            <a:spLocks noGrp="1"/>
          </p:cNvSpPr>
          <p:nvPr>
            <p:ph type="body" idx="15" hasCustomPrompt="1"/>
          </p:nvPr>
        </p:nvSpPr>
        <p:spPr>
          <a:xfrm>
            <a:off x="4703166" y="3025705"/>
            <a:ext cx="3679369" cy="1364801"/>
          </a:xfrm>
          <a:prstGeom prst="rect">
            <a:avLst/>
          </a:prstGeom>
        </p:spPr>
        <p:txBody>
          <a:bodyPr lIns="0" anchor="t"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20000"/>
              <a:buFont typeface=".AppleSystemUIFont" charset="0"/>
              <a:buChar char="/"/>
              <a:defRPr sz="1800" b="0" i="0">
                <a:solidFill>
                  <a:srgbClr val="151F26"/>
                </a:solidFill>
                <a:latin typeface="+mj-lt"/>
                <a:ea typeface="Lato" charset="0"/>
                <a:cs typeface="Lato" charset="0"/>
                <a:sym typeface="Lato Bold"/>
              </a:defRPr>
            </a:lvl1pPr>
            <a:lvl2pPr marL="95248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2pPr>
            <a:lvl3pPr marL="238119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3pPr>
            <a:lvl4pPr marL="38099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4pPr>
            <a:lvl5pPr marL="523862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None/>
              <a:defRPr sz="1800" b="0" i="0">
                <a:solidFill>
                  <a:srgbClr val="72848E"/>
                </a:solidFill>
                <a:latin typeface="+mj-lt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</p:txBody>
      </p:sp>
    </p:spTree>
    <p:extLst>
      <p:ext uri="{BB962C8B-B14F-4D97-AF65-F5344CB8AC3E}">
        <p14:creationId xmlns:p14="http://schemas.microsoft.com/office/powerpoint/2010/main" val="239591739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: Key points 3-up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0"/>
            <a:ext cx="8229600" cy="39352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400">
                <a:solidFill>
                  <a:srgbClr val="171F25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465139" y="1893006"/>
            <a:ext cx="238125" cy="239712"/>
          </a:xfrm>
          <a:solidFill>
            <a:srgbClr val="FFFFFF"/>
          </a:solidFill>
        </p:spPr>
        <p:txBody>
          <a:bodyPr/>
          <a:lstStyle>
            <a:lvl1pPr>
              <a:lnSpc>
                <a:spcPct val="100000"/>
              </a:lnSpc>
              <a:defRPr sz="8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3174605" y="1893006"/>
            <a:ext cx="238125" cy="239712"/>
          </a:xfrm>
          <a:solidFill>
            <a:srgbClr val="FFFFFF"/>
          </a:solidFill>
        </p:spPr>
        <p:txBody>
          <a:bodyPr/>
          <a:lstStyle>
            <a:lvl1pPr>
              <a:lnSpc>
                <a:spcPct val="100000"/>
              </a:lnSpc>
              <a:defRPr sz="8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21"/>
          </p:nvPr>
        </p:nvSpPr>
        <p:spPr>
          <a:xfrm>
            <a:off x="5896046" y="1893006"/>
            <a:ext cx="238125" cy="239712"/>
          </a:xfrm>
          <a:solidFill>
            <a:srgbClr val="FFFFFF"/>
          </a:solidFill>
        </p:spPr>
        <p:txBody>
          <a:bodyPr/>
          <a:lstStyle>
            <a:lvl1pPr>
              <a:lnSpc>
                <a:spcPct val="100000"/>
              </a:lnSpc>
              <a:defRPr sz="8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9359" y="1069849"/>
            <a:ext cx="8229600" cy="375657"/>
          </a:xfrm>
        </p:spPr>
        <p:txBody>
          <a:bodyPr lIns="0" tIns="0" anchor="t"/>
          <a:lstStyle>
            <a:lvl1pPr marL="0" indent="0" algn="l">
              <a:lnSpc>
                <a:spcPct val="100000"/>
              </a:lnSpc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82423" y="1836958"/>
            <a:ext cx="2314575" cy="354013"/>
          </a:xfr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151F2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501953" y="1836958"/>
            <a:ext cx="2314575" cy="354013"/>
          </a:xfr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151F2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221483" y="1836958"/>
            <a:ext cx="2314575" cy="354013"/>
          </a:xfr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151F2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14835" y="2194216"/>
            <a:ext cx="2482163" cy="2073275"/>
          </a:xfrm>
        </p:spPr>
        <p:txBody>
          <a:bodyPr lIns="0" tIns="91440"/>
          <a:lstStyle>
            <a:lvl1pPr marL="1714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1pPr>
            <a:lvl2pPr marL="34290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2pPr>
            <a:lvl3pPr marL="5143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3pPr>
            <a:lvl4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4pPr>
            <a:lvl5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3334454" y="2194216"/>
            <a:ext cx="2482163" cy="2073275"/>
          </a:xfrm>
        </p:spPr>
        <p:txBody>
          <a:bodyPr lIns="0" tIns="91440"/>
          <a:lstStyle>
            <a:lvl1pPr marL="1714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1pPr>
            <a:lvl2pPr marL="34290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2pPr>
            <a:lvl3pPr marL="5143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3pPr>
            <a:lvl4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4pPr>
            <a:lvl5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6050737" y="2194216"/>
            <a:ext cx="2482163" cy="2073275"/>
          </a:xfrm>
        </p:spPr>
        <p:txBody>
          <a:bodyPr lIns="0" tIns="91440"/>
          <a:lstStyle>
            <a:lvl1pPr marL="169539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1pPr>
            <a:lvl2pPr marL="34290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buFont typeface="Arial" charset="0"/>
              <a:buChar char="•"/>
              <a:defRPr sz="1200"/>
            </a:lvl2pPr>
            <a:lvl3pPr marL="5143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3pPr>
            <a:lvl4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4pPr>
            <a:lvl5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696313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: Key points with icon 4to6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0"/>
            <a:ext cx="8229600" cy="39767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171F25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465139" y="1893006"/>
            <a:ext cx="238125" cy="239712"/>
          </a:xfrm>
          <a:solidFill>
            <a:srgbClr val="FFFFFF"/>
          </a:solidFill>
        </p:spPr>
        <p:txBody>
          <a:bodyPr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3174605" y="1893006"/>
            <a:ext cx="238125" cy="239712"/>
          </a:xfrm>
          <a:solidFill>
            <a:srgbClr val="FFFFFF"/>
          </a:solidFill>
        </p:spPr>
        <p:txBody>
          <a:bodyPr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9359" y="1073996"/>
            <a:ext cx="8229600" cy="375657"/>
          </a:xfrm>
        </p:spPr>
        <p:txBody>
          <a:bodyPr lIns="0" tIns="0" anchor="t"/>
          <a:lstStyle>
            <a:lvl1pPr marL="0" indent="0" algn="l"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82423" y="1836958"/>
            <a:ext cx="2314575" cy="354013"/>
          </a:xfrm>
        </p:spPr>
        <p:txBody>
          <a:bodyPr lIns="0"/>
          <a:lstStyle>
            <a:lvl1pPr marL="0" indent="0">
              <a:buNone/>
              <a:defRPr sz="1800">
                <a:solidFill>
                  <a:srgbClr val="151F2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501953" y="1836958"/>
            <a:ext cx="2314575" cy="354013"/>
          </a:xfrm>
        </p:spPr>
        <p:txBody>
          <a:bodyPr lIns="0"/>
          <a:lstStyle>
            <a:lvl1pPr marL="0" indent="0">
              <a:buNone/>
              <a:defRPr sz="1800">
                <a:solidFill>
                  <a:srgbClr val="151F2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9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3174605" y="3489459"/>
            <a:ext cx="238125" cy="239712"/>
          </a:xfrm>
          <a:solidFill>
            <a:srgbClr val="FFFFFF"/>
          </a:solidFill>
        </p:spPr>
        <p:txBody>
          <a:bodyPr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782423" y="3433411"/>
            <a:ext cx="2314575" cy="354013"/>
          </a:xfrm>
        </p:spPr>
        <p:txBody>
          <a:bodyPr lIns="0"/>
          <a:lstStyle>
            <a:lvl1pPr marL="0" indent="0">
              <a:buNone/>
              <a:defRPr sz="1800">
                <a:solidFill>
                  <a:srgbClr val="151F2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3501953" y="3433411"/>
            <a:ext cx="2314575" cy="354013"/>
          </a:xfrm>
        </p:spPr>
        <p:txBody>
          <a:bodyPr lIns="0"/>
          <a:lstStyle>
            <a:lvl1pPr marL="0" indent="0">
              <a:buNone/>
              <a:defRPr sz="1800">
                <a:solidFill>
                  <a:srgbClr val="151F2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22" name="Picture Placeholder 23"/>
          <p:cNvSpPr>
            <a:spLocks noGrp="1"/>
          </p:cNvSpPr>
          <p:nvPr>
            <p:ph type="pic" sz="quarter" idx="27"/>
          </p:nvPr>
        </p:nvSpPr>
        <p:spPr>
          <a:xfrm>
            <a:off x="468301" y="3489459"/>
            <a:ext cx="238125" cy="239712"/>
          </a:xfrm>
          <a:solidFill>
            <a:srgbClr val="FFFFFF"/>
          </a:solidFill>
        </p:spPr>
        <p:txBody>
          <a:bodyPr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28"/>
          </p:nvPr>
        </p:nvSpPr>
        <p:spPr>
          <a:xfrm>
            <a:off x="5889068" y="1893006"/>
            <a:ext cx="238125" cy="239712"/>
          </a:xfrm>
          <a:solidFill>
            <a:srgbClr val="FFFFFF"/>
          </a:solidFill>
        </p:spPr>
        <p:txBody>
          <a:bodyPr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6221573" y="1836958"/>
            <a:ext cx="2314575" cy="354013"/>
          </a:xfrm>
        </p:spPr>
        <p:txBody>
          <a:bodyPr lIns="0"/>
          <a:lstStyle>
            <a:lvl1pPr marL="0" indent="0">
              <a:buNone/>
              <a:defRPr sz="1800">
                <a:solidFill>
                  <a:srgbClr val="151F2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31"/>
          </p:nvPr>
        </p:nvSpPr>
        <p:spPr>
          <a:xfrm>
            <a:off x="5889068" y="3489459"/>
            <a:ext cx="238125" cy="239712"/>
          </a:xfrm>
          <a:solidFill>
            <a:srgbClr val="FFFFFF"/>
          </a:solidFill>
        </p:spPr>
        <p:txBody>
          <a:bodyPr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6221484" y="3433411"/>
            <a:ext cx="2314575" cy="354013"/>
          </a:xfrm>
        </p:spPr>
        <p:txBody>
          <a:bodyPr lIns="0"/>
          <a:lstStyle>
            <a:lvl1pPr marL="0" indent="0">
              <a:buNone/>
              <a:defRPr sz="1800">
                <a:solidFill>
                  <a:srgbClr val="151F2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14835" y="2194216"/>
            <a:ext cx="2482163" cy="1180943"/>
          </a:xfrm>
        </p:spPr>
        <p:txBody>
          <a:bodyPr lIns="0" tIns="91440"/>
          <a:lstStyle>
            <a:lvl1pPr marL="1714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1pPr>
            <a:lvl2pPr marL="34290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2pPr>
            <a:lvl3pPr marL="5143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3pPr>
            <a:lvl4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4pPr>
            <a:lvl5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6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3334454" y="2194216"/>
            <a:ext cx="2482163" cy="1180943"/>
          </a:xfrm>
        </p:spPr>
        <p:txBody>
          <a:bodyPr lIns="0" tIns="91440"/>
          <a:lstStyle>
            <a:lvl1pPr marL="1714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1pPr>
            <a:lvl2pPr marL="34290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2pPr>
            <a:lvl3pPr marL="5143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3pPr>
            <a:lvl4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4pPr>
            <a:lvl5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6050737" y="2194216"/>
            <a:ext cx="2482163" cy="1180943"/>
          </a:xfrm>
        </p:spPr>
        <p:txBody>
          <a:bodyPr lIns="0" tIns="91440"/>
          <a:lstStyle>
            <a:lvl1pPr marL="169539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1pPr>
            <a:lvl2pPr marL="34290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buFont typeface="Arial" charset="0"/>
              <a:buChar char="•"/>
              <a:defRPr sz="1200"/>
            </a:lvl2pPr>
            <a:lvl3pPr marL="5143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3pPr>
            <a:lvl4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4pPr>
            <a:lvl5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8" name="Text Placeholder 19"/>
          <p:cNvSpPr>
            <a:spLocks noGrp="1"/>
          </p:cNvSpPr>
          <p:nvPr>
            <p:ph type="body" sz="quarter" idx="33"/>
          </p:nvPr>
        </p:nvSpPr>
        <p:spPr>
          <a:xfrm>
            <a:off x="614835" y="3787423"/>
            <a:ext cx="2482163" cy="1180943"/>
          </a:xfrm>
        </p:spPr>
        <p:txBody>
          <a:bodyPr lIns="0" tIns="91440"/>
          <a:lstStyle>
            <a:lvl1pPr marL="1714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1pPr>
            <a:lvl2pPr marL="34290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2pPr>
            <a:lvl3pPr marL="5143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3pPr>
            <a:lvl4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4pPr>
            <a:lvl5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Text Placeholder 19"/>
          <p:cNvSpPr>
            <a:spLocks noGrp="1"/>
          </p:cNvSpPr>
          <p:nvPr>
            <p:ph type="body" sz="quarter" idx="34"/>
          </p:nvPr>
        </p:nvSpPr>
        <p:spPr>
          <a:xfrm>
            <a:off x="3334454" y="3787423"/>
            <a:ext cx="2482163" cy="1180943"/>
          </a:xfrm>
        </p:spPr>
        <p:txBody>
          <a:bodyPr lIns="0" tIns="91440"/>
          <a:lstStyle>
            <a:lvl1pPr marL="1714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1pPr>
            <a:lvl2pPr marL="34290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2pPr>
            <a:lvl3pPr marL="5143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3pPr>
            <a:lvl4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4pPr>
            <a:lvl5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0" name="Text Placeholder 19"/>
          <p:cNvSpPr>
            <a:spLocks noGrp="1"/>
          </p:cNvSpPr>
          <p:nvPr>
            <p:ph type="body" sz="quarter" idx="35"/>
          </p:nvPr>
        </p:nvSpPr>
        <p:spPr>
          <a:xfrm>
            <a:off x="6050737" y="3787423"/>
            <a:ext cx="2482163" cy="1180943"/>
          </a:xfrm>
        </p:spPr>
        <p:txBody>
          <a:bodyPr lIns="0" tIns="91440"/>
          <a:lstStyle>
            <a:lvl1pPr marL="169539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1pPr>
            <a:lvl2pPr marL="34290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buFont typeface="Arial" charset="0"/>
              <a:buChar char="•"/>
              <a:defRPr sz="1200"/>
            </a:lvl2pPr>
            <a:lvl3pPr marL="514350" indent="-171450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SzPct val="100000"/>
              <a:defRPr sz="1200"/>
            </a:lvl3pPr>
            <a:lvl4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4pPr>
            <a:lvl5pPr indent="-164588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3478574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: Line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0"/>
            <a:ext cx="8229600" cy="40091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457202" y="1652779"/>
            <a:ext cx="8229599" cy="3134537"/>
          </a:xfrm>
        </p:spPr>
        <p:txBody>
          <a:bodyPr/>
          <a:lstStyle>
            <a:lvl1pPr marL="0" indent="0">
              <a:buNone/>
              <a:defRPr>
                <a:solidFill>
                  <a:srgbClr val="636D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9359" y="1073996"/>
            <a:ext cx="8229600" cy="375657"/>
          </a:xfrm>
        </p:spPr>
        <p:txBody>
          <a:bodyPr lIns="0" tIns="0" anchor="t"/>
          <a:lstStyle>
            <a:lvl1pPr marL="0" indent="0" algn="l"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0D6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7200" y="542619"/>
            <a:ext cx="8229600" cy="0"/>
          </a:xfrm>
          <a:prstGeom prst="line">
            <a:avLst/>
          </a:prstGeom>
          <a:noFill/>
          <a:ln w="6350" cap="flat">
            <a:solidFill>
              <a:srgbClr val="C3D1D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705350"/>
            <a:ext cx="8229600" cy="228600"/>
          </a:xfrm>
          <a:ln>
            <a:noFill/>
          </a:ln>
        </p:spPr>
        <p:txBody>
          <a:bodyPr/>
          <a:lstStyle>
            <a:lvl1pPr marL="0" indent="0" algn="l">
              <a:buNone/>
              <a:defRPr sz="750">
                <a:solidFill>
                  <a:srgbClr val="636D78"/>
                </a:solidFill>
              </a:defRPr>
            </a:lvl1pPr>
            <a:lvl2pPr marL="0" indent="0" algn="l">
              <a:buNone/>
              <a:defRPr sz="800"/>
            </a:lvl2pPr>
            <a:lvl3pPr marL="238119" indent="0" algn="l">
              <a:buNone/>
              <a:defRPr sz="800"/>
            </a:lvl3pPr>
            <a:lvl4pPr marL="380990" indent="0" algn="l">
              <a:buNone/>
              <a:defRPr sz="800"/>
            </a:lvl4pPr>
            <a:lvl5pPr marL="523862" indent="0" algn="l">
              <a:buNone/>
              <a:defRPr sz="800"/>
            </a:lvl5pPr>
          </a:lstStyle>
          <a:p>
            <a:pPr lvl="0"/>
            <a:r>
              <a:rPr lang="en-US" dirty="0"/>
              <a:t>Source: Info here </a:t>
            </a:r>
          </a:p>
        </p:txBody>
      </p:sp>
    </p:spTree>
    <p:extLst>
      <p:ext uri="{BB962C8B-B14F-4D97-AF65-F5344CB8AC3E}">
        <p14:creationId xmlns:p14="http://schemas.microsoft.com/office/powerpoint/2010/main" val="410214372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/Subhead w/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457200" y="1925085"/>
            <a:ext cx="8229600" cy="2668181"/>
          </a:xfrm>
        </p:spPr>
        <p:txBody>
          <a:bodyPr lIns="228600" rIns="228600" anchor="t"/>
          <a:lstStyle>
            <a:lvl1pPr>
              <a:defRPr lang="en-US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7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0"/>
            <a:ext cx="8229600" cy="41004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171F25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9359" y="1074684"/>
            <a:ext cx="8229600" cy="375657"/>
          </a:xfrm>
        </p:spPr>
        <p:txBody>
          <a:bodyPr lIns="0" tIns="0" anchor="t"/>
          <a:lstStyle>
            <a:lvl1pPr marL="0" indent="0" algn="l"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05350"/>
            <a:ext cx="8229600" cy="228600"/>
          </a:xfrm>
          <a:ln>
            <a:noFill/>
          </a:ln>
        </p:spPr>
        <p:txBody>
          <a:bodyPr/>
          <a:lstStyle>
            <a:lvl1pPr marL="0" indent="0" algn="l">
              <a:buNone/>
              <a:defRPr sz="750">
                <a:solidFill>
                  <a:srgbClr val="636D78"/>
                </a:solidFill>
              </a:defRPr>
            </a:lvl1pPr>
            <a:lvl2pPr marL="0" indent="0" algn="l">
              <a:buNone/>
              <a:defRPr sz="800"/>
            </a:lvl2pPr>
            <a:lvl3pPr marL="238119" indent="0" algn="l">
              <a:buNone/>
              <a:defRPr sz="800"/>
            </a:lvl3pPr>
            <a:lvl4pPr marL="380990" indent="0" algn="l">
              <a:buNone/>
              <a:defRPr sz="800"/>
            </a:lvl4pPr>
            <a:lvl5pPr marL="523862" indent="0" algn="l">
              <a:buNone/>
              <a:defRPr sz="800"/>
            </a:lvl5pPr>
          </a:lstStyle>
          <a:p>
            <a:pPr lvl="0"/>
            <a:r>
              <a:rPr lang="en-US" dirty="0"/>
              <a:t>Source: Info here </a:t>
            </a:r>
          </a:p>
        </p:txBody>
      </p:sp>
    </p:spTree>
    <p:extLst>
      <p:ext uri="{BB962C8B-B14F-4D97-AF65-F5344CB8AC3E}">
        <p14:creationId xmlns:p14="http://schemas.microsoft.com/office/powerpoint/2010/main" val="311908716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: 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0"/>
            <a:ext cx="8229600" cy="40091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171F25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9359" y="1073996"/>
            <a:ext cx="8229600" cy="375657"/>
          </a:xfrm>
        </p:spPr>
        <p:txBody>
          <a:bodyPr lIns="0" tIns="0" anchor="t"/>
          <a:lstStyle>
            <a:lvl1pPr marL="0" indent="0" algn="l"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48259" y="1773239"/>
            <a:ext cx="3508375" cy="879475"/>
          </a:xfrm>
        </p:spPr>
        <p:txBody>
          <a:bodyPr rIns="0" anchor="b"/>
          <a:lstStyle>
            <a:lvl1pPr marL="0" indent="0" algn="ctr">
              <a:buFontTx/>
              <a:buNone/>
              <a:defRPr sz="4800">
                <a:solidFill>
                  <a:srgbClr val="151F2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Big number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48259" y="2652714"/>
            <a:ext cx="3508375" cy="374650"/>
          </a:xfrm>
        </p:spPr>
        <p:txBody>
          <a:bodyPr rIns="0" anchor="t"/>
          <a:lstStyle>
            <a:lvl1pPr marL="0" indent="0" algn="ctr">
              <a:spcAft>
                <a:spcPts val="0"/>
              </a:spcAft>
              <a:buNone/>
              <a:defRPr>
                <a:solidFill>
                  <a:srgbClr val="72848E"/>
                </a:solidFill>
              </a:defRPr>
            </a:lvl1pPr>
            <a:lvl2pPr marL="238119" indent="0" algn="ctr">
              <a:buNone/>
              <a:defRPr>
                <a:solidFill>
                  <a:srgbClr val="0061D5"/>
                </a:solidFill>
              </a:defRPr>
            </a:lvl2pPr>
            <a:lvl3pPr marL="476238" indent="0" algn="ctr">
              <a:buNone/>
              <a:defRPr>
                <a:solidFill>
                  <a:srgbClr val="0061D5"/>
                </a:solidFill>
              </a:defRPr>
            </a:lvl3pPr>
            <a:lvl4pPr marL="714357" indent="0" algn="ctr">
              <a:buNone/>
              <a:defRPr>
                <a:solidFill>
                  <a:srgbClr val="0061D5"/>
                </a:solidFill>
              </a:defRPr>
            </a:lvl4pPr>
            <a:lvl5pPr marL="952476" indent="0" algn="ctr">
              <a:buNone/>
              <a:defRPr>
                <a:solidFill>
                  <a:srgbClr val="0061D5"/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692671" y="1773239"/>
            <a:ext cx="3508375" cy="879475"/>
          </a:xfrm>
        </p:spPr>
        <p:txBody>
          <a:bodyPr rIns="0" anchor="b"/>
          <a:lstStyle>
            <a:lvl1pPr marL="0" indent="0" algn="ctr">
              <a:buFontTx/>
              <a:buNone/>
              <a:defRPr sz="4800">
                <a:solidFill>
                  <a:srgbClr val="151F2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Big number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692671" y="2652714"/>
            <a:ext cx="3508375" cy="374650"/>
          </a:xfrm>
        </p:spPr>
        <p:txBody>
          <a:bodyPr rIns="0" anchor="t"/>
          <a:lstStyle>
            <a:lvl1pPr marL="0" indent="0" algn="ctr">
              <a:spcAft>
                <a:spcPts val="0"/>
              </a:spcAft>
              <a:buNone/>
              <a:defRPr>
                <a:solidFill>
                  <a:srgbClr val="72848E"/>
                </a:solidFill>
              </a:defRPr>
            </a:lvl1pPr>
            <a:lvl2pPr marL="238119" indent="0" algn="ctr">
              <a:buNone/>
              <a:defRPr>
                <a:solidFill>
                  <a:srgbClr val="0061D5"/>
                </a:solidFill>
              </a:defRPr>
            </a:lvl2pPr>
            <a:lvl3pPr marL="476238" indent="0" algn="ctr">
              <a:buNone/>
              <a:defRPr>
                <a:solidFill>
                  <a:srgbClr val="0061D5"/>
                </a:solidFill>
              </a:defRPr>
            </a:lvl3pPr>
            <a:lvl4pPr marL="714357" indent="0" algn="ctr">
              <a:buNone/>
              <a:defRPr>
                <a:solidFill>
                  <a:srgbClr val="0061D5"/>
                </a:solidFill>
              </a:defRPr>
            </a:lvl4pPr>
            <a:lvl5pPr marL="952476" indent="0" algn="ctr">
              <a:buNone/>
              <a:defRPr>
                <a:solidFill>
                  <a:srgbClr val="0061D5"/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47739" y="4705350"/>
            <a:ext cx="3508375" cy="228600"/>
          </a:xfrm>
        </p:spPr>
        <p:txBody>
          <a:bodyPr/>
          <a:lstStyle>
            <a:lvl1pPr marL="0" indent="0" algn="ctr">
              <a:buNone/>
              <a:defRPr sz="750" baseline="0"/>
            </a:lvl1pPr>
          </a:lstStyle>
          <a:p>
            <a:pPr lvl="0"/>
            <a:r>
              <a:rPr lang="en-US" dirty="0"/>
              <a:t>Source: Info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692651" y="4705350"/>
            <a:ext cx="3508375" cy="228600"/>
          </a:xfrm>
        </p:spPr>
        <p:txBody>
          <a:bodyPr/>
          <a:lstStyle>
            <a:lvl1pPr marL="0" indent="0" algn="ctr">
              <a:buNone/>
              <a:defRPr sz="750">
                <a:solidFill>
                  <a:srgbClr val="636D78"/>
                </a:solidFill>
              </a:defRPr>
            </a:lvl1pPr>
          </a:lstStyle>
          <a:p>
            <a:pPr lvl="0"/>
            <a:r>
              <a:rPr lang="en-US" dirty="0"/>
              <a:t>Source: Info here</a:t>
            </a:r>
          </a:p>
        </p:txBody>
      </p:sp>
    </p:spTree>
    <p:extLst>
      <p:ext uri="{BB962C8B-B14F-4D97-AF65-F5344CB8AC3E}">
        <p14:creationId xmlns:p14="http://schemas.microsoft.com/office/powerpoint/2010/main" val="208523031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: 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464515" y="1325563"/>
            <a:ext cx="3659812" cy="1935162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2400">
                <a:solidFill>
                  <a:srgbClr val="151F26"/>
                </a:solidFill>
                <a:latin typeface="+mj-lt"/>
              </a:defRPr>
            </a:lvl1pPr>
          </a:lstStyle>
          <a:p>
            <a:pPr hangingPunct="1"/>
            <a:r>
              <a:rPr lang="en-US" dirty="0"/>
              <a:t>Slide title, </a:t>
            </a:r>
            <a:br>
              <a:rPr lang="en-US" dirty="0"/>
            </a:br>
            <a:r>
              <a:rPr lang="en-US" dirty="0" err="1"/>
              <a:t>Lato</a:t>
            </a:r>
            <a:r>
              <a:rPr lang="en-US" dirty="0"/>
              <a:t> Light, 32 pt.</a:t>
            </a:r>
          </a:p>
        </p:txBody>
      </p:sp>
      <p:sp>
        <p:nvSpPr>
          <p:cNvPr id="10" name="Shape 73"/>
          <p:cNvSpPr>
            <a:spLocks noGrp="1"/>
          </p:cNvSpPr>
          <p:nvPr>
            <p:ph type="body" sz="quarter" idx="1" hasCustomPrompt="1"/>
          </p:nvPr>
        </p:nvSpPr>
        <p:spPr>
          <a:xfrm>
            <a:off x="4800600" y="1050422"/>
            <a:ext cx="3886200" cy="388352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61D5"/>
              </a:buClr>
              <a:buSzPct val="120000"/>
              <a:buFontTx/>
              <a:buNone/>
              <a:defRPr sz="1350">
                <a:solidFill>
                  <a:srgbClr val="636D78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61D5"/>
              </a:buClr>
              <a:buSzPct val="120000"/>
              <a:buFontTx/>
              <a:buNone/>
              <a:defRPr sz="1350">
                <a:solidFill>
                  <a:srgbClr val="636D78"/>
                </a:solidFill>
                <a:latin typeface="+mn-lt"/>
                <a:ea typeface="Lato Regular"/>
                <a:cs typeface="Lato Regular"/>
                <a:sym typeface="Lato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61D5"/>
              </a:buClr>
              <a:buSzPct val="120000"/>
              <a:buFontTx/>
              <a:buNone/>
              <a:defRPr sz="1350">
                <a:solidFill>
                  <a:srgbClr val="636D78"/>
                </a:solidFill>
                <a:latin typeface="+mn-lt"/>
                <a:ea typeface="Lato Regular"/>
                <a:cs typeface="Lato Regular"/>
                <a:sym typeface="Lato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61D5"/>
              </a:buClr>
              <a:buSzPct val="120000"/>
              <a:buFontTx/>
              <a:buNone/>
              <a:defRPr sz="1350">
                <a:solidFill>
                  <a:srgbClr val="636D78"/>
                </a:solidFill>
                <a:latin typeface="+mn-lt"/>
                <a:ea typeface="Lato Regular"/>
                <a:cs typeface="Lato Regular"/>
                <a:sym typeface="Lato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61D5"/>
              </a:buClr>
              <a:buSzPct val="120000"/>
              <a:buFontTx/>
              <a:buNone/>
              <a:defRPr sz="1350">
                <a:solidFill>
                  <a:srgbClr val="636D78"/>
                </a:solidFill>
                <a:latin typeface="+mn-lt"/>
                <a:ea typeface="Lato Regular"/>
                <a:cs typeface="Lato Regular"/>
                <a:sym typeface="Lato Regular"/>
              </a:defRPr>
            </a:lvl5pPr>
          </a:lstStyle>
          <a:p>
            <a:r>
              <a:rPr lang="en-US" dirty="0"/>
              <a:t>Bullet  one</a:t>
            </a:r>
          </a:p>
          <a:p>
            <a:r>
              <a:rPr lang="en-US" dirty="0"/>
              <a:t>Bullet two</a:t>
            </a:r>
          </a:p>
          <a:p>
            <a:r>
              <a:rPr lang="en-US" dirty="0"/>
              <a:t>Bullet three</a:t>
            </a:r>
          </a:p>
          <a:p>
            <a:r>
              <a:rPr lang="en-US" dirty="0"/>
              <a:t>Bullet four</a:t>
            </a:r>
          </a:p>
          <a:p>
            <a:r>
              <a:rPr lang="en-US" dirty="0"/>
              <a:t>Bullet five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4515" y="1050422"/>
            <a:ext cx="3659812" cy="275141"/>
          </a:xfrm>
        </p:spPr>
        <p:txBody>
          <a:bodyPr lIns="0" tIns="0" anchor="t"/>
          <a:lstStyle>
            <a:lvl1pPr marL="0" indent="0" algn="l"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4343401" y="1050421"/>
            <a:ext cx="238125" cy="239712"/>
          </a:xfrm>
          <a:solidFill>
            <a:srgbClr val="FFFFFF"/>
          </a:solidFill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21"/>
          </p:nvPr>
        </p:nvSpPr>
        <p:spPr>
          <a:xfrm>
            <a:off x="4343401" y="1410611"/>
            <a:ext cx="238125" cy="239712"/>
          </a:xfrm>
          <a:solidFill>
            <a:srgbClr val="FFFFFF"/>
          </a:solidFill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4343401" y="1770800"/>
            <a:ext cx="238125" cy="239712"/>
          </a:xfrm>
          <a:solidFill>
            <a:srgbClr val="FFFFFF"/>
          </a:solidFill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3"/>
          <p:cNvSpPr>
            <a:spLocks noGrp="1"/>
          </p:cNvSpPr>
          <p:nvPr>
            <p:ph type="pic" sz="quarter" idx="23"/>
          </p:nvPr>
        </p:nvSpPr>
        <p:spPr>
          <a:xfrm>
            <a:off x="4343401" y="2130990"/>
            <a:ext cx="238125" cy="239712"/>
          </a:xfrm>
          <a:solidFill>
            <a:srgbClr val="FFFFFF"/>
          </a:solidFill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23"/>
          <p:cNvSpPr>
            <a:spLocks noGrp="1"/>
          </p:cNvSpPr>
          <p:nvPr>
            <p:ph type="pic" sz="quarter" idx="24"/>
          </p:nvPr>
        </p:nvSpPr>
        <p:spPr>
          <a:xfrm>
            <a:off x="4343401" y="2491180"/>
            <a:ext cx="238125" cy="239712"/>
          </a:xfrm>
          <a:solidFill>
            <a:srgbClr val="FFFFFF"/>
          </a:solidFill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783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Headshot 1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3690359" y="861090"/>
            <a:ext cx="1764792" cy="1763321"/>
          </a:xfrm>
          <a:prstGeom prst="rect">
            <a:avLst/>
          </a:prstGeom>
          <a:solidFill>
            <a:srgbClr val="DDE6ED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3690360" y="861090"/>
            <a:ext cx="1764792" cy="1775785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indent="0" algn="ctr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Gill Sans"/>
              <a:cs typeface="Gill Sans"/>
              <a:sym typeface="Gill San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796376" y="3028951"/>
            <a:ext cx="5551250" cy="414338"/>
          </a:xfrm>
        </p:spPr>
        <p:txBody>
          <a:bodyPr rIns="0"/>
          <a:lstStyle>
            <a:lvl1pPr marL="0" indent="0" algn="ctr">
              <a:lnSpc>
                <a:spcPct val="100000"/>
              </a:lnSpc>
              <a:buFontTx/>
              <a:buNone/>
              <a:defRPr sz="1800">
                <a:solidFill>
                  <a:srgbClr val="000000"/>
                </a:solidFill>
                <a:latin typeface="+mj-lt"/>
              </a:defRPr>
            </a:lvl1pPr>
            <a:lvl2pPr marL="238119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2pPr>
            <a:lvl3pPr marL="476238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3pPr>
            <a:lvl4pPr marL="714357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4pPr>
            <a:lvl5pPr marL="952476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1796377" y="3554415"/>
            <a:ext cx="5551250" cy="946250"/>
          </a:xfrm>
        </p:spPr>
        <p:txBody>
          <a:bodyPr r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427273012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bile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5071847" y="514145"/>
            <a:ext cx="3062058" cy="4292604"/>
            <a:chOff x="4905418" y="78870"/>
            <a:chExt cx="3280862" cy="4599339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5418" y="78870"/>
              <a:ext cx="3280862" cy="459933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5762618" y="1097504"/>
              <a:ext cx="1588928" cy="2650147"/>
            </a:xfrm>
            <a:prstGeom prst="rect">
              <a:avLst/>
            </a:prstGeom>
            <a:solidFill>
              <a:srgbClr val="4D4E4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37160" tIns="91440" rIns="137160" bIns="91440" numCol="1" spcCol="38100" rtlCol="0" anchor="t">
              <a:normAutofit/>
            </a:bodyPr>
            <a:lstStyle/>
            <a:p>
              <a:pPr marL="0" marR="0" indent="0" algn="ctr" defTabSz="60958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870576" y="1464846"/>
            <a:ext cx="1489075" cy="2480093"/>
          </a:xfrm>
          <a:solidFill>
            <a:srgbClr val="7C7C7C"/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050422"/>
            <a:ext cx="4107485" cy="375657"/>
          </a:xfrm>
        </p:spPr>
        <p:txBody>
          <a:bodyPr lIns="0" tIns="0" anchor="t"/>
          <a:lstStyle>
            <a:lvl1pPr marL="0" indent="0" algn="l">
              <a:lnSpc>
                <a:spcPct val="100000"/>
              </a:lnSpc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542619"/>
            <a:ext cx="8229600" cy="0"/>
          </a:xfrm>
          <a:prstGeom prst="line">
            <a:avLst/>
          </a:prstGeom>
          <a:noFill/>
          <a:ln w="6350" cap="flat">
            <a:solidFill>
              <a:srgbClr val="C3D1D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57252" y="1272543"/>
            <a:ext cx="4114749" cy="607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51F26"/>
                </a:solidFill>
                <a:latin typeface="+mj-lt"/>
              </a:defRPr>
            </a:lvl1pPr>
          </a:lstStyle>
          <a:p>
            <a:pPr hangingPunct="1"/>
            <a:r>
              <a:rPr lang="en-US" dirty="0"/>
              <a:t>Slide title, </a:t>
            </a:r>
            <a:r>
              <a:rPr lang="en-US" dirty="0" err="1"/>
              <a:t>Lato</a:t>
            </a:r>
            <a:r>
              <a:rPr lang="en-US" dirty="0"/>
              <a:t> Light, 32 pt.</a:t>
            </a:r>
          </a:p>
        </p:txBody>
      </p:sp>
      <p:sp>
        <p:nvSpPr>
          <p:cNvPr id="13" name="Shape 54"/>
          <p:cNvSpPr>
            <a:spLocks noGrp="1"/>
          </p:cNvSpPr>
          <p:nvPr>
            <p:ph type="body" idx="1" hasCustomPrompt="1"/>
          </p:nvPr>
        </p:nvSpPr>
        <p:spPr>
          <a:xfrm>
            <a:off x="457201" y="1929385"/>
            <a:ext cx="4114800" cy="2882774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Tx/>
              <a:buNone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Bold"/>
              </a:defRPr>
            </a:lvl1pPr>
            <a:lvl2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3429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685783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40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914378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40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</p:spTree>
    <p:extLst>
      <p:ext uri="{BB962C8B-B14F-4D97-AF65-F5344CB8AC3E}">
        <p14:creationId xmlns:p14="http://schemas.microsoft.com/office/powerpoint/2010/main" val="397029211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bile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050422"/>
            <a:ext cx="4107058" cy="375657"/>
          </a:xfrm>
        </p:spPr>
        <p:txBody>
          <a:bodyPr lIns="0" tIns="0" anchor="t"/>
          <a:lstStyle>
            <a:lvl1pPr marL="0" indent="0" algn="l"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542619"/>
            <a:ext cx="8229600" cy="0"/>
          </a:xfrm>
          <a:prstGeom prst="line">
            <a:avLst/>
          </a:prstGeom>
          <a:noFill/>
          <a:ln w="6350" cap="flat">
            <a:solidFill>
              <a:srgbClr val="C3D1D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57252" y="1272543"/>
            <a:ext cx="4114749" cy="607997"/>
          </a:xfrm>
        </p:spPr>
        <p:txBody>
          <a:bodyPr/>
          <a:lstStyle>
            <a:lvl1pPr marL="0" indent="0">
              <a:buNone/>
              <a:defRPr sz="2400">
                <a:solidFill>
                  <a:srgbClr val="151F26"/>
                </a:solidFill>
                <a:latin typeface="+mj-lt"/>
              </a:defRPr>
            </a:lvl1pPr>
          </a:lstStyle>
          <a:p>
            <a:pPr hangingPunct="1"/>
            <a:r>
              <a:rPr lang="en-US" dirty="0"/>
              <a:t>Slide title, </a:t>
            </a:r>
            <a:r>
              <a:rPr lang="en-US" dirty="0" err="1"/>
              <a:t>Lato</a:t>
            </a:r>
            <a:r>
              <a:rPr lang="en-US" dirty="0"/>
              <a:t> Light, 32 pt.</a:t>
            </a:r>
          </a:p>
        </p:txBody>
      </p:sp>
      <p:sp>
        <p:nvSpPr>
          <p:cNvPr id="10" name="Shape 54"/>
          <p:cNvSpPr>
            <a:spLocks noGrp="1"/>
          </p:cNvSpPr>
          <p:nvPr>
            <p:ph type="body" idx="1" hasCustomPrompt="1"/>
          </p:nvPr>
        </p:nvSpPr>
        <p:spPr>
          <a:xfrm>
            <a:off x="457201" y="1929385"/>
            <a:ext cx="4114800" cy="2882774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Tx/>
              <a:buNone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Bold"/>
              </a:defRPr>
            </a:lvl1pPr>
            <a:lvl2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3429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685783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40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914378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40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AAE48D-4016-7640-ABD1-D95A0337A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147" y="74572"/>
            <a:ext cx="4598392" cy="5359430"/>
          </a:xfrm>
          <a:prstGeom prst="rect">
            <a:avLst/>
          </a:prstGeom>
        </p:spPr>
      </p:pic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9DC05C4-8233-D34C-8D5E-4786624914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20355" y="1164827"/>
            <a:ext cx="2430324" cy="3178920"/>
          </a:xfrm>
          <a:solidFill>
            <a:srgbClr val="7C7C7C"/>
          </a:solidFill>
        </p:spPr>
        <p:txBody>
          <a:bodyPr rIns="0"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47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obile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050422"/>
            <a:ext cx="3878885" cy="375657"/>
          </a:xfrm>
        </p:spPr>
        <p:txBody>
          <a:bodyPr lIns="0" tIns="0" anchor="t"/>
          <a:lstStyle>
            <a:lvl1pPr marL="0" indent="0" algn="l"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57252" y="1272543"/>
            <a:ext cx="3886149" cy="607997"/>
          </a:xfrm>
        </p:spPr>
        <p:txBody>
          <a:bodyPr/>
          <a:lstStyle>
            <a:lvl1pPr marL="0" indent="0">
              <a:buNone/>
              <a:defRPr sz="2400">
                <a:solidFill>
                  <a:srgbClr val="151F26"/>
                </a:solidFill>
                <a:latin typeface="+mj-lt"/>
              </a:defRPr>
            </a:lvl1pPr>
          </a:lstStyle>
          <a:p>
            <a:pPr hangingPunct="1"/>
            <a:r>
              <a:rPr lang="en-US" dirty="0"/>
              <a:t>Slide title, </a:t>
            </a:r>
            <a:r>
              <a:rPr lang="en-US" dirty="0" err="1"/>
              <a:t>Lato</a:t>
            </a:r>
            <a:r>
              <a:rPr lang="en-US" dirty="0"/>
              <a:t> Light, 32 pt.</a:t>
            </a:r>
          </a:p>
        </p:txBody>
      </p:sp>
      <p:sp>
        <p:nvSpPr>
          <p:cNvPr id="13" name="Shape 54"/>
          <p:cNvSpPr>
            <a:spLocks noGrp="1"/>
          </p:cNvSpPr>
          <p:nvPr>
            <p:ph type="body" idx="1" hasCustomPrompt="1"/>
          </p:nvPr>
        </p:nvSpPr>
        <p:spPr>
          <a:xfrm>
            <a:off x="457201" y="1929385"/>
            <a:ext cx="4114800" cy="2882774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Tx/>
              <a:buNone/>
              <a:defRPr sz="1350" b="0" i="0" spc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Bold"/>
              </a:defRPr>
            </a:lvl1pPr>
            <a:lvl2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 spc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3429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 spc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685783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40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914378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40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D57E31-B33E-E144-8FB4-73DB6CAF87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089" y="739258"/>
            <a:ext cx="6210400" cy="4194692"/>
          </a:xfrm>
          <a:prstGeom prst="rect">
            <a:avLst/>
          </a:prstGeom>
        </p:spPr>
      </p:pic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6FEE8C57-8252-8A47-985E-C139FA36F8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40632" y="1359949"/>
            <a:ext cx="4003369" cy="2564171"/>
          </a:xfrm>
          <a:solidFill>
            <a:srgbClr val="7C7C7C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5768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obile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4516" y="1050422"/>
            <a:ext cx="2682339" cy="405561"/>
          </a:xfrm>
        </p:spPr>
        <p:txBody>
          <a:bodyPr lIns="0" tIns="0" anchor="t"/>
          <a:lstStyle>
            <a:lvl1pPr marL="0" indent="0" algn="l">
              <a:lnSpc>
                <a:spcPct val="100000"/>
              </a:lnSpc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57252" y="1272542"/>
            <a:ext cx="2689603" cy="110833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51F26"/>
                </a:solidFill>
                <a:latin typeface="+mj-lt"/>
              </a:defRPr>
            </a:lvl1pPr>
          </a:lstStyle>
          <a:p>
            <a:pPr hangingPunct="1"/>
            <a:r>
              <a:rPr lang="en-US" dirty="0"/>
              <a:t>Slide title, </a:t>
            </a:r>
            <a:r>
              <a:rPr lang="en-US" dirty="0" err="1"/>
              <a:t>Lato</a:t>
            </a:r>
            <a:r>
              <a:rPr lang="en-US" dirty="0"/>
              <a:t> Light, 32 pt.</a:t>
            </a:r>
          </a:p>
        </p:txBody>
      </p:sp>
      <p:sp>
        <p:nvSpPr>
          <p:cNvPr id="11" name="Shape 54"/>
          <p:cNvSpPr>
            <a:spLocks noGrp="1"/>
          </p:cNvSpPr>
          <p:nvPr>
            <p:ph type="body" idx="1" hasCustomPrompt="1"/>
          </p:nvPr>
        </p:nvSpPr>
        <p:spPr>
          <a:xfrm>
            <a:off x="457201" y="2380880"/>
            <a:ext cx="2682339" cy="2541443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Tx/>
              <a:buNone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Bold"/>
              </a:defRPr>
            </a:lvl1pPr>
            <a:lvl2pPr marL="228594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3429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685783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914378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9C6E6-F591-B448-8522-1B0B95F92A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631" y="798382"/>
            <a:ext cx="6042243" cy="4678682"/>
          </a:xfrm>
          <a:prstGeom prst="rect">
            <a:avLst/>
          </a:prstGeom>
          <a:effectLst>
            <a:outerShdw blurRad="4572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0595473F-F57A-A94E-AFFA-3F768107D8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36632" y="1100057"/>
            <a:ext cx="6588329" cy="4104655"/>
          </a:xfrm>
          <a:solidFill>
            <a:srgbClr val="7C7C7C"/>
          </a:solidFill>
        </p:spPr>
        <p:txBody>
          <a:bodyPr rIns="0"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3529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4572001" y="0"/>
            <a:ext cx="4571999" cy="5143500"/>
          </a:xfrm>
          <a:solidFill>
            <a:srgbClr val="E9EEF3"/>
          </a:solidFill>
        </p:spPr>
        <p:txBody>
          <a:bodyPr rIns="0"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4517" y="1050422"/>
            <a:ext cx="3878884" cy="222121"/>
          </a:xfrm>
        </p:spPr>
        <p:txBody>
          <a:bodyPr lIns="0" tIns="0" anchor="t"/>
          <a:lstStyle>
            <a:lvl1pPr marL="0" indent="0" algn="l"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 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57252" y="1272543"/>
            <a:ext cx="3886149" cy="556258"/>
          </a:xfrm>
        </p:spPr>
        <p:txBody>
          <a:bodyPr/>
          <a:lstStyle>
            <a:lvl1pPr marL="0" indent="0">
              <a:buNone/>
              <a:defRPr sz="2400">
                <a:solidFill>
                  <a:srgbClr val="151F26"/>
                </a:solidFill>
                <a:latin typeface="+mj-lt"/>
              </a:defRPr>
            </a:lvl1pPr>
          </a:lstStyle>
          <a:p>
            <a:pPr hangingPunct="1"/>
            <a:r>
              <a:rPr lang="en-US" dirty="0"/>
              <a:t>Slide title, </a:t>
            </a:r>
            <a:r>
              <a:rPr lang="en-US" dirty="0" err="1"/>
              <a:t>Lato</a:t>
            </a:r>
            <a:r>
              <a:rPr lang="en-US" dirty="0"/>
              <a:t> Light, 32 pt.</a:t>
            </a:r>
          </a:p>
        </p:txBody>
      </p:sp>
      <p:sp>
        <p:nvSpPr>
          <p:cNvPr id="9" name="Shape 54"/>
          <p:cNvSpPr>
            <a:spLocks noGrp="1"/>
          </p:cNvSpPr>
          <p:nvPr>
            <p:ph type="body" idx="1" hasCustomPrompt="1"/>
          </p:nvPr>
        </p:nvSpPr>
        <p:spPr>
          <a:xfrm>
            <a:off x="464516" y="1844041"/>
            <a:ext cx="3878885" cy="2972613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None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Bold"/>
              </a:defRPr>
            </a:lvl1pPr>
            <a:lvl2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3429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685783" indent="-2285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914378" indent="-228594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</p:spTree>
    <p:extLst>
      <p:ext uri="{BB962C8B-B14F-4D97-AF65-F5344CB8AC3E}">
        <p14:creationId xmlns:p14="http://schemas.microsoft.com/office/powerpoint/2010/main" val="260855312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0"/>
            <a:ext cx="8229600" cy="8249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400">
                <a:solidFill>
                  <a:srgbClr val="171F25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214937" y="1572769"/>
            <a:ext cx="3086101" cy="2817407"/>
          </a:xfrm>
          <a:solidFill>
            <a:srgbClr val="E9EEF3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4515" y="1085570"/>
            <a:ext cx="8229600" cy="375657"/>
          </a:xfrm>
        </p:spPr>
        <p:txBody>
          <a:bodyPr lIns="0" tIns="0" anchor="t"/>
          <a:lstStyle>
            <a:lvl1pPr marL="0" indent="0" algn="l">
              <a:lnSpc>
                <a:spcPct val="100000"/>
              </a:lnSpc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Shape 54"/>
          <p:cNvSpPr>
            <a:spLocks noGrp="1"/>
          </p:cNvSpPr>
          <p:nvPr>
            <p:ph type="body" idx="1" hasCustomPrompt="1"/>
          </p:nvPr>
        </p:nvSpPr>
        <p:spPr>
          <a:xfrm>
            <a:off x="457202" y="1572768"/>
            <a:ext cx="4235301" cy="3361182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0D6"/>
              </a:buClr>
              <a:buSzTx/>
              <a:buNone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Bold"/>
              </a:defRPr>
            </a:lvl1pPr>
            <a:lvl2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0D6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3429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0D6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5143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0D6"/>
              </a:buClr>
              <a:buSzPct val="100000"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914378" indent="-228594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40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</p:spTree>
    <p:extLst>
      <p:ext uri="{BB962C8B-B14F-4D97-AF65-F5344CB8AC3E}">
        <p14:creationId xmlns:p14="http://schemas.microsoft.com/office/powerpoint/2010/main" val="362742723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ro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3999" cy="5143500"/>
          </a:xfrm>
          <a:solidFill>
            <a:srgbClr val="E9EEF3"/>
          </a:solidFill>
        </p:spPr>
        <p:txBody>
          <a:bodyPr rIns="0"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46030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1"/>
          <p:cNvSpPr>
            <a:spLocks noGrp="1"/>
          </p:cNvSpPr>
          <p:nvPr>
            <p:ph type="title" hasCustomPrompt="1"/>
          </p:nvPr>
        </p:nvSpPr>
        <p:spPr>
          <a:xfrm>
            <a:off x="698047" y="1938339"/>
            <a:ext cx="7747910" cy="1662112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228597">
              <a:lnSpc>
                <a:spcPct val="100000"/>
              </a:lnSpc>
              <a:spcBef>
                <a:spcPts val="0"/>
              </a:spcBef>
              <a:defRPr kumimoji="0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Lato Heavy"/>
                <a:cs typeface="Lato Heavy"/>
                <a:sym typeface="BrownStd-Light"/>
              </a:defRPr>
            </a:lvl1pPr>
          </a:lstStyle>
          <a:p>
            <a:r>
              <a:rPr lang="en-US" dirty="0"/>
              <a:t>Quote text</a:t>
            </a:r>
            <a:endParaRPr dirty="0"/>
          </a:p>
        </p:txBody>
      </p:sp>
      <p:sp>
        <p:nvSpPr>
          <p:cNvPr id="4" name="Shape 54"/>
          <p:cNvSpPr>
            <a:spLocks noGrp="1"/>
          </p:cNvSpPr>
          <p:nvPr>
            <p:ph type="body" idx="1" hasCustomPrompt="1"/>
          </p:nvPr>
        </p:nvSpPr>
        <p:spPr>
          <a:xfrm>
            <a:off x="698046" y="3796393"/>
            <a:ext cx="7747908" cy="604158"/>
          </a:xfrm>
          <a:prstGeom prst="rect">
            <a:avLst/>
          </a:prstGeom>
          <a:noFill/>
        </p:spPr>
        <p:txBody>
          <a:bodyPr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lang="en-US" b="0" i="0" smtClean="0">
                <a:solidFill>
                  <a:srgbClr val="0060D6"/>
                </a:solidFill>
                <a:effectLst/>
                <a:latin typeface="+mn-l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b="0" i="0" dirty="0">
                <a:solidFill>
                  <a:srgbClr val="222222"/>
                </a:solidFill>
                <a:effectLst/>
                <a:latin typeface="Roboto" charset="0"/>
              </a:rPr>
              <a:t>—</a:t>
            </a:r>
            <a:r>
              <a:rPr lang="en-US" dirty="0"/>
              <a:t> Full Name</a:t>
            </a:r>
            <a:endParaRPr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776625" y="907617"/>
            <a:ext cx="1590750" cy="702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algn="ctr" defTabSz="6502400">
              <a:lnSpc>
                <a:spcPct val="100000"/>
              </a:lnSpc>
            </a:pPr>
            <a:r>
              <a:rPr lang="en-US" sz="6000" b="1" dirty="0">
                <a:solidFill>
                  <a:srgbClr val="0061D5"/>
                </a:solidFill>
                <a:latin typeface="Georgia" charset="0"/>
                <a:ea typeface="Georgia" charset="0"/>
                <a:cs typeface="Georgia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5690714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91"/>
          <p:cNvSpPr>
            <a:spLocks noGrp="1"/>
          </p:cNvSpPr>
          <p:nvPr>
            <p:ph type="title" hasCustomPrompt="1"/>
          </p:nvPr>
        </p:nvSpPr>
        <p:spPr>
          <a:xfrm>
            <a:off x="685801" y="1609725"/>
            <a:ext cx="3645355" cy="1662112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228597">
              <a:lnSpc>
                <a:spcPct val="100000"/>
              </a:lnSpc>
              <a:spcBef>
                <a:spcPts val="0"/>
              </a:spcBef>
              <a:defRPr kumimoji="0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Lato Heavy"/>
                <a:cs typeface="Lato Heavy"/>
                <a:sym typeface="BrownStd-Light"/>
              </a:defRPr>
            </a:lvl1pPr>
          </a:lstStyle>
          <a:p>
            <a:r>
              <a:rPr lang="en-US" dirty="0"/>
              <a:t>Quote text</a:t>
            </a:r>
            <a:endParaRPr dirty="0"/>
          </a:p>
        </p:txBody>
      </p:sp>
      <p:sp>
        <p:nvSpPr>
          <p:cNvPr id="7" name="Shape 54"/>
          <p:cNvSpPr>
            <a:spLocks noGrp="1"/>
          </p:cNvSpPr>
          <p:nvPr>
            <p:ph type="body" idx="1" hasCustomPrompt="1"/>
          </p:nvPr>
        </p:nvSpPr>
        <p:spPr>
          <a:xfrm>
            <a:off x="685800" y="3467780"/>
            <a:ext cx="3645354" cy="604158"/>
          </a:xfrm>
          <a:prstGeom prst="rect">
            <a:avLst/>
          </a:prstGeom>
          <a:noFill/>
        </p:spPr>
        <p:txBody>
          <a:bodyPr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lang="en-US" b="0" i="0" smtClean="0">
                <a:solidFill>
                  <a:srgbClr val="0061D5"/>
                </a:solidFill>
                <a:effectLst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b="0" i="0" dirty="0">
                <a:solidFill>
                  <a:srgbClr val="222222"/>
                </a:solidFill>
                <a:effectLst/>
                <a:latin typeface="Roboto" charset="0"/>
              </a:rPr>
              <a:t>—</a:t>
            </a:r>
            <a:r>
              <a:rPr lang="en-US" dirty="0"/>
              <a:t> Full Name</a:t>
            </a:r>
            <a:endParaRPr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833535" y="907617"/>
            <a:ext cx="1590750" cy="702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algn="ctr" defTabSz="6502400">
              <a:lnSpc>
                <a:spcPct val="100000"/>
              </a:lnSpc>
            </a:pPr>
            <a:r>
              <a:rPr lang="en-US" sz="6000" b="1" dirty="0">
                <a:solidFill>
                  <a:srgbClr val="0061D5"/>
                </a:solidFill>
                <a:latin typeface="Georgia" charset="0"/>
                <a:ea typeface="Georgia" charset="0"/>
                <a:cs typeface="Georgia" charset="0"/>
              </a:rPr>
              <a:t>“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713102" y="907617"/>
            <a:ext cx="1590750" cy="702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algn="ctr" defTabSz="6502400">
              <a:lnSpc>
                <a:spcPct val="100000"/>
              </a:lnSpc>
            </a:pPr>
            <a:r>
              <a:rPr lang="en-US" sz="6000" b="1" dirty="0">
                <a:solidFill>
                  <a:srgbClr val="0061D5"/>
                </a:solidFill>
                <a:latin typeface="Georgia" charset="0"/>
                <a:ea typeface="Georgia" charset="0"/>
                <a:cs typeface="Georgia" charset="0"/>
              </a:rPr>
              <a:t>“</a:t>
            </a:r>
          </a:p>
        </p:txBody>
      </p:sp>
      <p:sp>
        <p:nvSpPr>
          <p:cNvPr id="10" name="Shape 54"/>
          <p:cNvSpPr>
            <a:spLocks noGrp="1"/>
          </p:cNvSpPr>
          <p:nvPr>
            <p:ph type="body" idx="10" hasCustomPrompt="1"/>
          </p:nvPr>
        </p:nvSpPr>
        <p:spPr>
          <a:xfrm>
            <a:off x="4811351" y="3467780"/>
            <a:ext cx="3645354" cy="604158"/>
          </a:xfrm>
          <a:prstGeom prst="rect">
            <a:avLst/>
          </a:prstGeom>
          <a:noFill/>
        </p:spPr>
        <p:txBody>
          <a:bodyPr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lang="en-US" b="0" i="0" smtClean="0">
                <a:solidFill>
                  <a:srgbClr val="0061D5"/>
                </a:solidFill>
                <a:effectLst/>
                <a:latin typeface="+mn-lt"/>
                <a:ea typeface="Andale Mono" charset="0"/>
                <a:cs typeface="Andale Mono" charset="0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b="0" i="0" dirty="0">
                <a:solidFill>
                  <a:srgbClr val="545454"/>
                </a:solidFill>
                <a:effectLst/>
                <a:latin typeface="Roboto" charset="0"/>
              </a:rPr>
              <a:t>— </a:t>
            </a:r>
            <a:r>
              <a:rPr lang="en-US" dirty="0"/>
              <a:t>Full Name</a:t>
            </a:r>
            <a:endParaRPr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10676" y="1609726"/>
            <a:ext cx="3646488" cy="1662113"/>
          </a:xfrm>
        </p:spPr>
        <p:txBody>
          <a:bodyPr rIns="0" anchor="ctr"/>
          <a:lstStyle>
            <a:lvl1pPr marL="0" indent="0" algn="ctr">
              <a:lnSpc>
                <a:spcPct val="100000"/>
              </a:lnSpc>
              <a:buFontTx/>
              <a:buNone/>
              <a:defRPr sz="1800">
                <a:solidFill>
                  <a:srgbClr val="000000"/>
                </a:solidFill>
                <a:latin typeface="+mj-lt"/>
              </a:defRPr>
            </a:lvl1pPr>
            <a:lvl2pPr marL="238119" indent="0" algn="ctr">
              <a:buFontTx/>
              <a:buNone/>
              <a:defRPr sz="1800">
                <a:solidFill>
                  <a:srgbClr val="151F26"/>
                </a:solidFill>
                <a:latin typeface="+mj-lt"/>
              </a:defRPr>
            </a:lvl2pPr>
            <a:lvl3pPr marL="476238" indent="0" algn="ctr">
              <a:buFontTx/>
              <a:buNone/>
              <a:defRPr sz="1800">
                <a:solidFill>
                  <a:srgbClr val="151F26"/>
                </a:solidFill>
                <a:latin typeface="+mj-lt"/>
              </a:defRPr>
            </a:lvl3pPr>
            <a:lvl4pPr marL="714357" indent="0" algn="ctr">
              <a:buFontTx/>
              <a:buNone/>
              <a:defRPr sz="1800">
                <a:solidFill>
                  <a:srgbClr val="151F26"/>
                </a:solidFill>
                <a:latin typeface="+mj-lt"/>
              </a:defRPr>
            </a:lvl4pPr>
            <a:lvl5pPr marL="952476" indent="0" algn="ctr">
              <a:buFontTx/>
              <a:buNone/>
              <a:defRPr sz="1800">
                <a:solidFill>
                  <a:srgbClr val="151F2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72388592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91"/>
          <p:cNvSpPr>
            <a:spLocks noGrp="1"/>
          </p:cNvSpPr>
          <p:nvPr>
            <p:ph type="title" hasCustomPrompt="1"/>
          </p:nvPr>
        </p:nvSpPr>
        <p:spPr>
          <a:xfrm>
            <a:off x="690094" y="1114792"/>
            <a:ext cx="3645355" cy="1022157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228597">
              <a:lnSpc>
                <a:spcPct val="100000"/>
              </a:lnSpc>
              <a:spcBef>
                <a:spcPts val="0"/>
              </a:spcBef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Lato Heavy"/>
                <a:cs typeface="Lato Heavy"/>
                <a:sym typeface="BrownStd-Light"/>
              </a:defRPr>
            </a:lvl1pPr>
          </a:lstStyle>
          <a:p>
            <a:r>
              <a:rPr lang="en-US" dirty="0"/>
              <a:t>Quote text</a:t>
            </a:r>
            <a:endParaRPr dirty="0"/>
          </a:p>
        </p:txBody>
      </p:sp>
      <p:sp>
        <p:nvSpPr>
          <p:cNvPr id="23" name="Shape 54"/>
          <p:cNvSpPr>
            <a:spLocks noGrp="1"/>
          </p:cNvSpPr>
          <p:nvPr>
            <p:ph type="body" idx="1" hasCustomPrompt="1"/>
          </p:nvPr>
        </p:nvSpPr>
        <p:spPr>
          <a:xfrm>
            <a:off x="690093" y="2136948"/>
            <a:ext cx="3645354" cy="604158"/>
          </a:xfrm>
          <a:prstGeom prst="rect">
            <a:avLst/>
          </a:prstGeom>
          <a:noFill/>
        </p:spPr>
        <p:txBody>
          <a:bodyPr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lang="en-US" b="0" i="0" smtClean="0">
                <a:solidFill>
                  <a:srgbClr val="0061D5"/>
                </a:solidFill>
                <a:effectLst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b="0" i="0" dirty="0">
                <a:solidFill>
                  <a:srgbClr val="222222"/>
                </a:solidFill>
                <a:effectLst/>
                <a:latin typeface="Roboto" charset="0"/>
              </a:rPr>
              <a:t>—</a:t>
            </a:r>
            <a:r>
              <a:rPr lang="en-US" dirty="0"/>
              <a:t> Full Name</a:t>
            </a:r>
            <a:endParaRPr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1717395" y="626353"/>
            <a:ext cx="1590750" cy="702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algn="ctr" defTabSz="6502400">
              <a:lnSpc>
                <a:spcPct val="100000"/>
              </a:lnSpc>
            </a:pPr>
            <a:r>
              <a:rPr lang="en-US" sz="4000" b="1" dirty="0">
                <a:solidFill>
                  <a:srgbClr val="0061D5"/>
                </a:solidFill>
                <a:latin typeface="Georgia" charset="0"/>
                <a:ea typeface="Georgia" charset="0"/>
                <a:cs typeface="Georgia" charset="0"/>
              </a:rPr>
              <a:t>“</a:t>
            </a:r>
          </a:p>
        </p:txBody>
      </p:sp>
      <p:sp>
        <p:nvSpPr>
          <p:cNvPr id="25" name="Shape 54"/>
          <p:cNvSpPr>
            <a:spLocks noGrp="1"/>
          </p:cNvSpPr>
          <p:nvPr>
            <p:ph type="body" idx="10" hasCustomPrompt="1"/>
          </p:nvPr>
        </p:nvSpPr>
        <p:spPr>
          <a:xfrm>
            <a:off x="690093" y="4212244"/>
            <a:ext cx="3645354" cy="604158"/>
          </a:xfrm>
          <a:prstGeom prst="rect">
            <a:avLst/>
          </a:prstGeom>
          <a:noFill/>
        </p:spPr>
        <p:txBody>
          <a:bodyPr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lang="en-US" b="0" i="0" smtClean="0">
                <a:solidFill>
                  <a:srgbClr val="0061D5"/>
                </a:solidFill>
                <a:effectLst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b="0" i="0" dirty="0">
                <a:solidFill>
                  <a:srgbClr val="222222"/>
                </a:solidFill>
                <a:effectLst/>
                <a:latin typeface="Roboto" charset="0"/>
              </a:rPr>
              <a:t>—</a:t>
            </a:r>
            <a:r>
              <a:rPr lang="en-US" dirty="0"/>
              <a:t> Full Name</a:t>
            </a:r>
            <a:endParaRPr dirty="0"/>
          </a:p>
        </p:txBody>
      </p:sp>
      <p:sp>
        <p:nvSpPr>
          <p:cNvPr id="26" name="TextBox 25"/>
          <p:cNvSpPr txBox="1"/>
          <p:nvPr userDrawn="1"/>
        </p:nvSpPr>
        <p:spPr>
          <a:xfrm>
            <a:off x="1717395" y="2701649"/>
            <a:ext cx="1590750" cy="702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algn="ctr" defTabSz="6502400">
              <a:lnSpc>
                <a:spcPct val="100000"/>
              </a:lnSpc>
            </a:pPr>
            <a:r>
              <a:rPr lang="en-US" sz="4000" b="1" dirty="0">
                <a:solidFill>
                  <a:srgbClr val="0061D5"/>
                </a:solidFill>
                <a:latin typeface="Georgia" charset="0"/>
                <a:ea typeface="Georgia" charset="0"/>
                <a:cs typeface="Georgia" charset="0"/>
              </a:rPr>
              <a:t>“</a:t>
            </a:r>
          </a:p>
        </p:txBody>
      </p:sp>
      <p:sp>
        <p:nvSpPr>
          <p:cNvPr id="27" name="Shape 54"/>
          <p:cNvSpPr>
            <a:spLocks noGrp="1"/>
          </p:cNvSpPr>
          <p:nvPr>
            <p:ph type="body" idx="11" hasCustomPrompt="1"/>
          </p:nvPr>
        </p:nvSpPr>
        <p:spPr>
          <a:xfrm>
            <a:off x="4812969" y="2136948"/>
            <a:ext cx="3645354" cy="604158"/>
          </a:xfrm>
          <a:prstGeom prst="rect">
            <a:avLst/>
          </a:prstGeom>
          <a:noFill/>
        </p:spPr>
        <p:txBody>
          <a:bodyPr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lang="en-US" b="0" i="0" smtClean="0">
                <a:solidFill>
                  <a:srgbClr val="0061D5"/>
                </a:solidFill>
                <a:effectLst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b="0" i="0" dirty="0">
                <a:solidFill>
                  <a:srgbClr val="222222"/>
                </a:solidFill>
                <a:effectLst/>
                <a:latin typeface="Roboto" charset="0"/>
              </a:rPr>
              <a:t>—</a:t>
            </a:r>
            <a:r>
              <a:rPr lang="en-US" dirty="0"/>
              <a:t> Full Name</a:t>
            </a:r>
            <a:endParaRPr dirty="0"/>
          </a:p>
        </p:txBody>
      </p:sp>
      <p:sp>
        <p:nvSpPr>
          <p:cNvPr id="28" name="TextBox 27"/>
          <p:cNvSpPr txBox="1"/>
          <p:nvPr userDrawn="1"/>
        </p:nvSpPr>
        <p:spPr>
          <a:xfrm>
            <a:off x="5840271" y="626353"/>
            <a:ext cx="1590750" cy="702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algn="ctr" defTabSz="6502400">
              <a:lnSpc>
                <a:spcPct val="100000"/>
              </a:lnSpc>
            </a:pPr>
            <a:r>
              <a:rPr lang="en-US" sz="4000" b="1" dirty="0">
                <a:solidFill>
                  <a:srgbClr val="0061D5"/>
                </a:solidFill>
                <a:latin typeface="Georgia" charset="0"/>
                <a:ea typeface="Georgia" charset="0"/>
                <a:cs typeface="Georgia" charset="0"/>
              </a:rPr>
              <a:t>“</a:t>
            </a:r>
          </a:p>
        </p:txBody>
      </p:sp>
      <p:sp>
        <p:nvSpPr>
          <p:cNvPr id="29" name="Shape 54"/>
          <p:cNvSpPr>
            <a:spLocks noGrp="1"/>
          </p:cNvSpPr>
          <p:nvPr>
            <p:ph type="body" idx="12" hasCustomPrompt="1"/>
          </p:nvPr>
        </p:nvSpPr>
        <p:spPr>
          <a:xfrm>
            <a:off x="4812969" y="4212244"/>
            <a:ext cx="3645354" cy="604158"/>
          </a:xfrm>
          <a:prstGeom prst="rect">
            <a:avLst/>
          </a:prstGeom>
          <a:noFill/>
        </p:spPr>
        <p:txBody>
          <a:bodyPr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lang="en-US" b="0" i="0" smtClean="0">
                <a:solidFill>
                  <a:srgbClr val="0061D5"/>
                </a:solidFill>
                <a:effectLst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b="0" i="0" dirty="0">
                <a:solidFill>
                  <a:srgbClr val="222222"/>
                </a:solidFill>
                <a:effectLst/>
                <a:latin typeface="Roboto" charset="0"/>
              </a:rPr>
              <a:t>—</a:t>
            </a:r>
            <a:r>
              <a:rPr lang="en-US" dirty="0"/>
              <a:t> Full Name</a:t>
            </a:r>
            <a:endParaRPr dirty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5840271" y="2701649"/>
            <a:ext cx="1590750" cy="702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algn="ctr" defTabSz="6502400">
              <a:lnSpc>
                <a:spcPct val="100000"/>
              </a:lnSpc>
            </a:pPr>
            <a:r>
              <a:rPr lang="en-US" sz="4000" b="1" dirty="0">
                <a:solidFill>
                  <a:srgbClr val="0061D5"/>
                </a:solidFill>
                <a:latin typeface="Georgia" charset="0"/>
                <a:ea typeface="Georgia" charset="0"/>
                <a:cs typeface="Georgia" charset="0"/>
              </a:rPr>
              <a:t>“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812845" y="1114791"/>
            <a:ext cx="3645604" cy="1022254"/>
          </a:xfrm>
        </p:spPr>
        <p:txBody>
          <a:bodyPr rIns="0" anchor="ctr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812845" y="3190088"/>
            <a:ext cx="3645604" cy="1022254"/>
          </a:xfrm>
        </p:spPr>
        <p:txBody>
          <a:bodyPr rIns="0" anchor="ctr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89969" y="3190088"/>
            <a:ext cx="3645604" cy="1022254"/>
          </a:xfrm>
        </p:spPr>
        <p:txBody>
          <a:bodyPr rIns="0" anchor="ctr" anchorCtr="0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307420440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Headshot 2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 noChangeAspect="1"/>
          </p:cNvSpPr>
          <p:nvPr>
            <p:ph type="pic" sz="quarter" idx="20"/>
          </p:nvPr>
        </p:nvSpPr>
        <p:spPr>
          <a:xfrm>
            <a:off x="5113715" y="861090"/>
            <a:ext cx="1764792" cy="1763321"/>
          </a:xfrm>
          <a:prstGeom prst="rect">
            <a:avLst/>
          </a:prstGeom>
          <a:solidFill>
            <a:srgbClr val="DDE6ED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113715" y="861090"/>
            <a:ext cx="1764792" cy="1775785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indent="0" algn="ctr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Gill Sans"/>
              <a:cs typeface="Gill Sans"/>
              <a:sym typeface="Gill San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252339" y="861090"/>
            <a:ext cx="1764792" cy="1775785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indent="0" algn="ctr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Gill Sans"/>
              <a:cs typeface="Gill Sans"/>
              <a:sym typeface="Gill San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279990" y="3028951"/>
            <a:ext cx="3432242" cy="414338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buFontTx/>
              <a:buNone/>
              <a:defRPr sz="1800">
                <a:solidFill>
                  <a:srgbClr val="000000"/>
                </a:solidFill>
                <a:latin typeface="+mj-lt"/>
              </a:defRPr>
            </a:lvl1pPr>
            <a:lvl2pPr marL="238119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2pPr>
            <a:lvl3pPr marL="476238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3pPr>
            <a:lvl4pPr marL="714357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4pPr>
            <a:lvl5pPr marL="952476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1" name="Picture Placeholder 3"/>
          <p:cNvSpPr>
            <a:spLocks noGrp="1" noChangeAspect="1"/>
          </p:cNvSpPr>
          <p:nvPr>
            <p:ph type="pic" sz="quarter" idx="24"/>
          </p:nvPr>
        </p:nvSpPr>
        <p:spPr>
          <a:xfrm>
            <a:off x="2252339" y="861090"/>
            <a:ext cx="1764792" cy="1763321"/>
          </a:xfrm>
          <a:prstGeom prst="rect">
            <a:avLst/>
          </a:prstGeom>
          <a:solidFill>
            <a:srgbClr val="DDE6ED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252339" y="861090"/>
            <a:ext cx="1764792" cy="1775785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indent="0" algn="ctr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Gill Sans"/>
              <a:cs typeface="Gill Sans"/>
              <a:sym typeface="Gill Sans"/>
            </a:endParaRP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1418614" y="3028951"/>
            <a:ext cx="3432242" cy="414338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buFontTx/>
              <a:buNone/>
              <a:defRPr sz="1800">
                <a:solidFill>
                  <a:srgbClr val="000000"/>
                </a:solidFill>
                <a:latin typeface="+mj-lt"/>
              </a:defRPr>
            </a:lvl1pPr>
            <a:lvl2pPr marL="238119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2pPr>
            <a:lvl3pPr marL="476238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3pPr>
            <a:lvl4pPr marL="714357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4pPr>
            <a:lvl5pPr marL="952476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279990" y="3554415"/>
            <a:ext cx="3432243" cy="946250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1418615" y="3554415"/>
            <a:ext cx="3432243" cy="946250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39833884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59037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52500" y="1185863"/>
            <a:ext cx="7239000" cy="2771775"/>
          </a:xfrm>
        </p:spPr>
        <p:txBody>
          <a:bodyPr anchor="ctr" anchorCtr="1"/>
          <a:lstStyle>
            <a:lvl1pPr marL="0" indent="0" algn="ctr">
              <a:buNone/>
              <a:tabLst/>
              <a:defRPr sz="3996">
                <a:solidFill>
                  <a:srgbClr val="74767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96267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lat Blue w/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xfrm>
            <a:off x="8950439" y="109537"/>
            <a:ext cx="220638" cy="221727"/>
          </a:xfrm>
          <a:prstGeom prst="rect">
            <a:avLst/>
          </a:prstGeom>
        </p:spPr>
        <p:txBody>
          <a:bodyPr lIns="63500" tIns="63500" rIns="63500" bIns="63500"/>
          <a:lstStyle>
            <a:lvl1pPr algn="l" defTabSz="228600">
              <a:lnSpc>
                <a:spcPct val="90000"/>
              </a:lnSpc>
              <a:spcBef>
                <a:spcPts val="1688"/>
              </a:spcBef>
              <a:defRPr sz="675" spc="-14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33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bg>
      <p:bgPr>
        <a:solidFill>
          <a:srgbClr val="006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457201" y="2352294"/>
            <a:ext cx="6172200" cy="857250"/>
          </a:xfrm>
          <a:prstGeom prst="rect">
            <a:avLst/>
          </a:prstGeom>
        </p:spPr>
        <p:txBody>
          <a:bodyPr lIns="22860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734686"/>
            <a:ext cx="933692" cy="50356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444" y="3209545"/>
            <a:ext cx="6172009" cy="926901"/>
          </a:xfrm>
        </p:spPr>
        <p:txBody>
          <a:bodyPr lIns="228600"/>
          <a:lstStyle>
            <a:lvl1pPr marL="0" indent="0">
              <a:buNone/>
              <a:defRPr kumimoji="0" lang="en-US" sz="2250" b="0" i="0" u="none" strike="noStrike" cap="none" spc="0" normalizeH="0" baseline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7421957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457201" y="2352294"/>
            <a:ext cx="6172200" cy="857250"/>
          </a:xfrm>
          <a:prstGeom prst="rect">
            <a:avLst/>
          </a:prstGeom>
        </p:spPr>
        <p:txBody>
          <a:bodyPr lIns="228600" rIns="228600" anchor="b"/>
          <a:lstStyle>
            <a:lvl1pPr>
              <a:defRPr spc="0"/>
            </a:lvl1pPr>
          </a:lstStyle>
          <a:p>
            <a:pPr lvl="0"/>
            <a:r>
              <a:rPr dirty="0"/>
              <a:t>Title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444" y="3209545"/>
            <a:ext cx="6172009" cy="926901"/>
          </a:xfrm>
        </p:spPr>
        <p:txBody>
          <a:bodyPr lIns="228600"/>
          <a:lstStyle>
            <a:lvl1pPr marL="0" indent="0">
              <a:buNone/>
              <a:defRPr kumimoji="0" lang="en-US" sz="2250" b="0" i="0" u="none" strike="noStrike" cap="none" spc="0" normalizeH="0" baseline="0" dirty="0">
                <a:ln>
                  <a:noFill/>
                </a:ln>
                <a:solidFill>
                  <a:schemeClr val="tx2">
                    <a:alpha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730420"/>
            <a:ext cx="941343" cy="50783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w/ Hero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457201" y="1802296"/>
            <a:ext cx="3491947" cy="1407248"/>
          </a:xfrm>
          <a:prstGeom prst="rect">
            <a:avLst/>
          </a:prstGeom>
        </p:spPr>
        <p:txBody>
          <a:bodyPr lIns="228600" rIns="228600" anchor="b"/>
          <a:lstStyle>
            <a:lvl1pPr>
              <a:defRPr/>
            </a:lvl1pPr>
          </a:lstStyle>
          <a:p>
            <a:pPr lvl="0"/>
            <a:r>
              <a:rPr dirty="0"/>
              <a:t>Title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444" y="3209545"/>
            <a:ext cx="3491839" cy="926901"/>
          </a:xfrm>
        </p:spPr>
        <p:txBody>
          <a:bodyPr lIns="228600"/>
          <a:lstStyle>
            <a:lvl1pPr marL="0" indent="0">
              <a:buNone/>
              <a:defRPr kumimoji="0" lang="en-US" sz="2250" b="0" i="0" u="none" strike="noStrike" cap="none" spc="0" normalizeH="0" baseline="0" dirty="0">
                <a:ln>
                  <a:noFill/>
                </a:ln>
                <a:solidFill>
                  <a:schemeClr val="tx2">
                    <a:alpha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730420"/>
            <a:ext cx="941343" cy="507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5120" y="409291"/>
            <a:ext cx="7710955" cy="524869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365624" y="1320801"/>
            <a:ext cx="4778375" cy="296862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er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202" y="1323911"/>
            <a:ext cx="4114798" cy="1261005"/>
          </a:xfrm>
          <a:prstGeom prst="rect">
            <a:avLst/>
          </a:prstGeom>
        </p:spPr>
        <p:txBody>
          <a:bodyPr lIns="137160" rIns="137160" anchor="b"/>
          <a:lstStyle>
            <a:lvl1pPr algn="l">
              <a:defRPr sz="2600" spc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</a:lstStyle>
          <a:p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1" y="2809461"/>
            <a:ext cx="4114800" cy="1895888"/>
          </a:xfrm>
        </p:spPr>
        <p:txBody>
          <a:bodyPr tIns="0"/>
          <a:lstStyle>
            <a:lvl1pPr marL="0" indent="0" algn="l">
              <a:spcAft>
                <a:spcPts val="1200"/>
              </a:spcAft>
              <a:buNone/>
              <a:def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5102225" y="0"/>
            <a:ext cx="4041775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5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1" y="241681"/>
            <a:ext cx="1805607" cy="996569"/>
          </a:xfrm>
        </p:spPr>
        <p:txBody>
          <a:bodyPr/>
          <a:lstStyle/>
          <a:p>
            <a:pPr lvl="0"/>
            <a:endParaRPr lang="en-US" dirty="0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er Case Study">
    <p:bg>
      <p:bgPr>
        <a:solidFill>
          <a:srgbClr val="006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202" y="1323911"/>
            <a:ext cx="4114798" cy="1261005"/>
          </a:xfrm>
          <a:prstGeom prst="rect">
            <a:avLst/>
          </a:prstGeom>
        </p:spPr>
        <p:txBody>
          <a:bodyPr lIns="137160" rIns="0" anchor="b"/>
          <a:lstStyle>
            <a:lvl1pPr algn="l">
              <a:defRPr sz="2600" spc="0">
                <a:solidFill>
                  <a:srgbClr val="FFFFFF"/>
                </a:solidFill>
                <a:latin typeface="+mj-lt"/>
              </a:defRPr>
            </a:lvl1pPr>
          </a:lstStyle>
          <a:p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5223" y="2902371"/>
            <a:ext cx="4114800" cy="1895888"/>
          </a:xfrm>
        </p:spPr>
        <p:txBody>
          <a:bodyPr lIns="182880" tIns="0" rIns="182880"/>
          <a:lstStyle>
            <a:lvl1pPr marL="0" indent="0" algn="l">
              <a:spcAft>
                <a:spcPts val="1200"/>
              </a:spcAft>
              <a:buNone/>
              <a:defRPr kumimoji="0" lang="en-US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75861" y="-697476"/>
            <a:ext cx="1023731" cy="0"/>
          </a:xfrm>
          <a:prstGeom prst="line">
            <a:avLst/>
          </a:prstGeom>
          <a:noFill/>
          <a:ln w="5715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5102225" y="0"/>
            <a:ext cx="4041775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5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1" y="241681"/>
            <a:ext cx="1805607" cy="996569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17554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61566" y="209550"/>
            <a:ext cx="8225234" cy="60794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>
                    <a:alpha val="80018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833737"/>
            <a:ext cx="8229600" cy="520115"/>
          </a:xfrm>
        </p:spPr>
        <p:txBody>
          <a:bodyPr tIns="0"/>
          <a:lstStyle>
            <a:lvl1pPr marL="0" indent="0">
              <a:buNone/>
              <a:defRPr kumimoji="0" lang="en-US" sz="225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07941"/>
          </a:xfrm>
          <a:prstGeom prst="rect">
            <a:avLst/>
          </a:prstGeom>
        </p:spPr>
        <p:txBody>
          <a:bodyPr anchor="b"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Headshot 3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 noChangeAspect="1"/>
          </p:cNvSpPr>
          <p:nvPr>
            <p:ph type="pic" sz="quarter" idx="20"/>
          </p:nvPr>
        </p:nvSpPr>
        <p:spPr>
          <a:xfrm>
            <a:off x="3695101" y="861090"/>
            <a:ext cx="1764792" cy="1763321"/>
          </a:xfrm>
          <a:prstGeom prst="rect">
            <a:avLst/>
          </a:prstGeom>
          <a:solidFill>
            <a:srgbClr val="DDE6ED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3695101" y="861090"/>
            <a:ext cx="1764792" cy="1775785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indent="0" algn="ctr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Gill Sans"/>
              <a:cs typeface="Gill Sans"/>
              <a:sym typeface="Gill Sans"/>
            </a:endParaRP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2861377" y="3028951"/>
            <a:ext cx="3432242" cy="414338"/>
          </a:xfrm>
        </p:spPr>
        <p:txBody>
          <a:bodyPr rIns="0"/>
          <a:lstStyle>
            <a:lvl1pPr marL="0" indent="0" algn="ctr">
              <a:lnSpc>
                <a:spcPct val="100000"/>
              </a:lnSpc>
              <a:buFontTx/>
              <a:buNone/>
              <a:defRPr sz="1800">
                <a:solidFill>
                  <a:srgbClr val="000000"/>
                </a:solidFill>
                <a:latin typeface="+mj-lt"/>
              </a:defRPr>
            </a:lvl1pPr>
            <a:lvl2pPr marL="238119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2pPr>
            <a:lvl3pPr marL="476238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3pPr>
            <a:lvl4pPr marL="714357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4pPr>
            <a:lvl5pPr marL="952476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24"/>
          </p:nvPr>
        </p:nvSpPr>
        <p:spPr>
          <a:xfrm>
            <a:off x="1062325" y="861090"/>
            <a:ext cx="1764792" cy="1763321"/>
          </a:xfrm>
          <a:prstGeom prst="rect">
            <a:avLst/>
          </a:prstGeom>
          <a:solidFill>
            <a:srgbClr val="DDE6ED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062325" y="861090"/>
            <a:ext cx="1764792" cy="1775785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indent="0" algn="ctr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Gill Sans"/>
              <a:cs typeface="Gill Sans"/>
              <a:sym typeface="Gill Sans"/>
            </a:endParaRP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228601" y="3028951"/>
            <a:ext cx="3432242" cy="414338"/>
          </a:xfrm>
        </p:spPr>
        <p:txBody>
          <a:bodyPr rIns="0"/>
          <a:lstStyle>
            <a:lvl1pPr marL="0" indent="0" algn="ctr">
              <a:lnSpc>
                <a:spcPct val="100000"/>
              </a:lnSpc>
              <a:buFontTx/>
              <a:buNone/>
              <a:defRPr sz="1800">
                <a:solidFill>
                  <a:srgbClr val="000000"/>
                </a:solidFill>
                <a:latin typeface="+mj-lt"/>
              </a:defRPr>
            </a:lvl1pPr>
            <a:lvl2pPr marL="238119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2pPr>
            <a:lvl3pPr marL="476238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3pPr>
            <a:lvl4pPr marL="714357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4pPr>
            <a:lvl5pPr marL="952476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9" name="Picture Placeholder 3"/>
          <p:cNvSpPr>
            <a:spLocks noGrp="1" noChangeAspect="1"/>
          </p:cNvSpPr>
          <p:nvPr>
            <p:ph type="pic" sz="quarter" idx="28"/>
          </p:nvPr>
        </p:nvSpPr>
        <p:spPr>
          <a:xfrm>
            <a:off x="6316882" y="861090"/>
            <a:ext cx="1764792" cy="1763321"/>
          </a:xfrm>
          <a:prstGeom prst="rect">
            <a:avLst/>
          </a:prstGeom>
          <a:solidFill>
            <a:srgbClr val="DDE6ED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6316882" y="861090"/>
            <a:ext cx="1764792" cy="1775785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indent="0" algn="ctr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Gill Sans"/>
              <a:cs typeface="Gill Sans"/>
              <a:sym typeface="Gill Sans"/>
            </a:endParaRP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483158" y="3028951"/>
            <a:ext cx="3432242" cy="414338"/>
          </a:xfrm>
        </p:spPr>
        <p:txBody>
          <a:bodyPr rIns="0"/>
          <a:lstStyle>
            <a:lvl1pPr marL="0" indent="0" algn="ctr">
              <a:lnSpc>
                <a:spcPct val="100000"/>
              </a:lnSpc>
              <a:buFontTx/>
              <a:buNone/>
              <a:defRPr sz="1800">
                <a:solidFill>
                  <a:srgbClr val="000000"/>
                </a:solidFill>
                <a:latin typeface="+mj-lt"/>
              </a:defRPr>
            </a:lvl1pPr>
            <a:lvl2pPr marL="238119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2pPr>
            <a:lvl3pPr marL="476238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3pPr>
            <a:lvl4pPr marL="714357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4pPr>
            <a:lvl5pPr marL="952476" indent="0">
              <a:buFontTx/>
              <a:buNone/>
              <a:defRPr>
                <a:solidFill>
                  <a:srgbClr val="151F2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5483158" y="3554415"/>
            <a:ext cx="3432243" cy="946250"/>
          </a:xfrm>
        </p:spPr>
        <p:txBody>
          <a:bodyPr r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2861377" y="3554415"/>
            <a:ext cx="3432243" cy="946250"/>
          </a:xfrm>
        </p:spPr>
        <p:txBody>
          <a:bodyPr r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228601" y="3554415"/>
            <a:ext cx="3432243" cy="946250"/>
          </a:xfrm>
        </p:spPr>
        <p:txBody>
          <a:bodyPr r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04901" y="396240"/>
            <a:ext cx="92398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rtlCol="0">
            <a:spAutoFit/>
          </a:bodyPr>
          <a:lstStyle/>
          <a:p>
            <a:pPr>
              <a:lnSpc>
                <a:spcPct val="100000"/>
              </a:lnSpc>
              <a:spcBef>
                <a:spcPts val="675"/>
              </a:spcBef>
            </a:pPr>
            <a:endParaRPr lang="en-US" sz="1400" spc="0" dirty="0" err="1">
              <a:solidFill>
                <a:srgbClr val="72848E"/>
              </a:solidFill>
              <a:latin typeface="+mn-lt"/>
              <a:ea typeface="Lato Light" charset="0"/>
              <a:cs typeface="Lato Light" charset="0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96938778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/Subhead w/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07941"/>
          </a:xfrm>
          <a:prstGeom prst="rect">
            <a:avLst/>
          </a:prstGeom>
        </p:spPr>
        <p:txBody>
          <a:bodyPr anchor="b"/>
          <a:lstStyle/>
          <a:p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1" y="833737"/>
            <a:ext cx="8229599" cy="520115"/>
          </a:xfrm>
        </p:spPr>
        <p:txBody>
          <a:bodyPr tIns="0"/>
          <a:lstStyle>
            <a:lvl1pPr marL="0" indent="0">
              <a:buNone/>
              <a:defRPr kumimoji="0" lang="en-US" sz="225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685801" y="1701800"/>
            <a:ext cx="7772400" cy="2857500"/>
          </a:xfrm>
        </p:spPr>
        <p:txBody>
          <a:bodyPr lIns="228600" rIns="228600" anchor="t"/>
          <a:lstStyle>
            <a:lvl1pPr>
              <a:defRPr lang="en-US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-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928968"/>
            <a:ext cx="4114800" cy="3467100"/>
          </a:xfrm>
        </p:spPr>
        <p:txBody>
          <a:bodyPr anchor="ctr"/>
          <a:lstStyle>
            <a:lvl1pPr marL="0" indent="0" algn="r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0" indent="0" algn="r">
              <a:buNone/>
              <a:defRPr sz="1800">
                <a:solidFill>
                  <a:schemeClr val="bg2"/>
                </a:solidFill>
              </a:defRPr>
            </a:lvl2pPr>
            <a:lvl3pPr marL="476250" indent="0">
              <a:buNone/>
              <a:defRPr/>
            </a:lvl3pPr>
            <a:lvl4pPr marL="714375" indent="0">
              <a:buNone/>
              <a:defRPr/>
            </a:lvl4pPr>
            <a:lvl5pPr marL="9525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0" y="928968"/>
            <a:ext cx="4114800" cy="3467100"/>
          </a:xfrm>
        </p:spPr>
        <p:txBody>
          <a:bodyPr anchor="ctr"/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1800">
                <a:solidFill>
                  <a:schemeClr val="tx1"/>
                </a:solidFill>
              </a:defRPr>
            </a:lvl2pPr>
            <a:lvl3pPr marL="476250" indent="0">
              <a:buNone/>
              <a:defRPr/>
            </a:lvl3pPr>
            <a:lvl4pPr marL="714375" indent="0">
              <a:buNone/>
              <a:defRPr/>
            </a:lvl4pPr>
            <a:lvl5pPr marL="9525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Zoom-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8295" y="-318657"/>
            <a:ext cx="8851407" cy="6024974"/>
          </a:xfrm>
          <a:prstGeom prst="rect">
            <a:avLst/>
          </a:prstGeom>
        </p:spPr>
      </p:pic>
      <p:sp>
        <p:nvSpPr>
          <p:cNvPr id="6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656063" y="721289"/>
            <a:ext cx="5487938" cy="3427924"/>
          </a:xfrm>
        </p:spPr>
        <p:txBody>
          <a:bodyPr/>
          <a:lstStyle/>
          <a:p>
            <a:endParaRPr lang="en-US"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 hasCustomPrompt="1"/>
          </p:nvPr>
        </p:nvSpPr>
        <p:spPr>
          <a:xfrm>
            <a:off x="457199" y="2571750"/>
            <a:ext cx="2689123" cy="21336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1650"/>
              </a:spcBef>
              <a:buSzTx/>
              <a:buNone/>
              <a:defRPr sz="1275" spc="0">
                <a:solidFill>
                  <a:srgbClr val="72848E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  <a:lvl2pPr marL="0" indent="238125">
              <a:lnSpc>
                <a:spcPct val="110000"/>
              </a:lnSpc>
              <a:spcBef>
                <a:spcPts val="2250"/>
              </a:spcBef>
              <a:buSzTx/>
              <a:buNone/>
              <a:defRPr sz="1275">
                <a:solidFill>
                  <a:srgbClr val="76838E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476250">
              <a:lnSpc>
                <a:spcPct val="110000"/>
              </a:lnSpc>
              <a:spcBef>
                <a:spcPts val="2250"/>
              </a:spcBef>
              <a:buSzTx/>
              <a:buNone/>
              <a:defRPr sz="1275">
                <a:solidFill>
                  <a:srgbClr val="76838E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714375">
              <a:lnSpc>
                <a:spcPct val="110000"/>
              </a:lnSpc>
              <a:spcBef>
                <a:spcPts val="2250"/>
              </a:spcBef>
              <a:buSzTx/>
              <a:buNone/>
              <a:defRPr sz="1275">
                <a:solidFill>
                  <a:srgbClr val="76838E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952500">
              <a:lnSpc>
                <a:spcPct val="110000"/>
              </a:lnSpc>
              <a:spcBef>
                <a:spcPts val="2250"/>
              </a:spcBef>
              <a:buSzTx/>
              <a:buNone/>
              <a:defRPr sz="1275">
                <a:solidFill>
                  <a:srgbClr val="76838E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199" y="438150"/>
            <a:ext cx="2689123" cy="1924311"/>
          </a:xfrm>
          <a:prstGeom prst="rect">
            <a:avLst/>
          </a:prstGeom>
        </p:spPr>
        <p:txBody>
          <a:bodyPr anchor="b"/>
          <a:lstStyle/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Zoom-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438150"/>
            <a:ext cx="2057400" cy="1924311"/>
          </a:xfrm>
          <a:prstGeom prst="rect">
            <a:avLst/>
          </a:prstGeom>
        </p:spPr>
        <p:txBody>
          <a:bodyPr anchor="b"/>
          <a:lstStyle/>
          <a:p>
            <a:r>
              <a:rPr dirty="0"/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quarter" idx="1" hasCustomPrompt="1"/>
          </p:nvPr>
        </p:nvSpPr>
        <p:spPr>
          <a:xfrm>
            <a:off x="457200" y="2571750"/>
            <a:ext cx="2057400" cy="21336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1650"/>
              </a:spcBef>
              <a:buSzTx/>
              <a:buNone/>
              <a:defRPr sz="1275" spc="0">
                <a:solidFill>
                  <a:srgbClr val="72848E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  <a:lvl2pPr marL="0" indent="238125">
              <a:lnSpc>
                <a:spcPct val="110000"/>
              </a:lnSpc>
              <a:spcBef>
                <a:spcPts val="2250"/>
              </a:spcBef>
              <a:buSzTx/>
              <a:buNone/>
              <a:defRPr sz="1275">
                <a:solidFill>
                  <a:srgbClr val="76838E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476250">
              <a:lnSpc>
                <a:spcPct val="110000"/>
              </a:lnSpc>
              <a:spcBef>
                <a:spcPts val="2250"/>
              </a:spcBef>
              <a:buSzTx/>
              <a:buNone/>
              <a:defRPr sz="1275">
                <a:solidFill>
                  <a:srgbClr val="76838E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714375">
              <a:lnSpc>
                <a:spcPct val="110000"/>
              </a:lnSpc>
              <a:spcBef>
                <a:spcPts val="2250"/>
              </a:spcBef>
              <a:buSzTx/>
              <a:buNone/>
              <a:defRPr sz="1275">
                <a:solidFill>
                  <a:srgbClr val="76838E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952500">
              <a:lnSpc>
                <a:spcPct val="110000"/>
              </a:lnSpc>
              <a:spcBef>
                <a:spcPts val="2250"/>
              </a:spcBef>
              <a:buSzTx/>
              <a:buNone/>
              <a:defRPr sz="1275">
                <a:solidFill>
                  <a:srgbClr val="76838E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244" y="-428710"/>
            <a:ext cx="9836440" cy="6695466"/>
          </a:xfrm>
          <a:prstGeom prst="rect">
            <a:avLst/>
          </a:prstGeom>
        </p:spPr>
      </p:pic>
      <p:sp>
        <p:nvSpPr>
          <p:cNvPr id="6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054983" y="721289"/>
            <a:ext cx="6089018" cy="380337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28600" y="209550"/>
            <a:ext cx="8686800" cy="3460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normAutofit/>
          </a:bodyPr>
          <a:lstStyle/>
          <a:p>
            <a:pPr marL="0" marR="0" indent="0" algn="ctr" defTabSz="228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2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1333500"/>
            <a:ext cx="2948609" cy="102896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4038600"/>
            <a:ext cx="1801812" cy="444500"/>
          </a:xfrm>
        </p:spPr>
        <p:txBody>
          <a:bodyPr/>
          <a:lstStyle>
            <a:lvl1pPr marL="0" indent="0">
              <a:buNone/>
              <a:defRPr kumimoji="0" lang="en-US" sz="1275" b="0" i="0" u="none" strike="noStrike" cap="none" spc="0" normalizeH="0" baseline="0" dirty="0">
                <a:ln>
                  <a:noFill/>
                </a:ln>
                <a:solidFill>
                  <a:srgbClr val="76838E"/>
                </a:solidFill>
                <a:effectLst/>
                <a:uFillTx/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8692" y="0"/>
            <a:ext cx="2512008" cy="66238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962114" y="1808677"/>
            <a:ext cx="1840069" cy="327445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288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bile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8600" y="209550"/>
            <a:ext cx="8686800" cy="3460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normAutofit/>
          </a:bodyPr>
          <a:lstStyle/>
          <a:p>
            <a:pPr marL="0" marR="0" indent="0" algn="ctr" defTabSz="228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2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1333500"/>
            <a:ext cx="3120887" cy="102896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4038600"/>
            <a:ext cx="1801812" cy="444500"/>
          </a:xfrm>
        </p:spPr>
        <p:txBody>
          <a:bodyPr/>
          <a:lstStyle>
            <a:lvl1pPr marL="0" indent="0">
              <a:buNone/>
              <a:defRPr kumimoji="0" lang="en-US" sz="1275" b="0" i="0" u="none" strike="noStrike" cap="none" spc="0" normalizeH="0" baseline="0" dirty="0">
                <a:ln>
                  <a:noFill/>
                </a:ln>
                <a:solidFill>
                  <a:srgbClr val="76838E"/>
                </a:solidFill>
                <a:effectLst/>
                <a:uFillTx/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9733" y="113164"/>
            <a:ext cx="7074812" cy="4815681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746782" y="923671"/>
            <a:ext cx="4397218" cy="27466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07941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8600" y="1070983"/>
            <a:ext cx="2735146" cy="1583009"/>
          </a:xfrm>
          <a:solidFill>
            <a:schemeClr val="bg1"/>
          </a:solidFill>
        </p:spPr>
        <p:txBody>
          <a:bodyPr lIns="182880" tIns="274320" rIns="182880" bIns="274320" anchor="ctr">
            <a:normAutofit/>
          </a:bodyPr>
          <a:lstStyle>
            <a:lvl1pPr marL="238125" indent="-238125" algn="ctr">
              <a:spcAft>
                <a:spcPts val="0"/>
              </a:spcAft>
              <a:buNone/>
              <a:defRPr lang="en-US" sz="2400" dirty="0">
                <a:solidFill>
                  <a:schemeClr val="tx2">
                    <a:alpha val="80018"/>
                  </a:schemeClr>
                </a:solidFill>
                <a:latin typeface="+mj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228600" y="2901072"/>
            <a:ext cx="2735145" cy="1637012"/>
          </a:xfrm>
          <a:solidFill>
            <a:schemeClr val="bg2"/>
          </a:solidFill>
        </p:spPr>
        <p:txBody>
          <a:bodyPr lIns="182880" tIns="274320" rIns="182880" bIns="274320" anchor="ctr"/>
          <a:lstStyle>
            <a:lvl1pPr marL="238125" indent="-238125" algn="ctr">
              <a:buNone/>
              <a:defRPr lang="en-US" sz="2000" dirty="0">
                <a:solidFill>
                  <a:srgbClr val="FFFFFF">
                    <a:alpha val="80018"/>
                  </a:srgbClr>
                </a:solidFill>
                <a:latin typeface="+mn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3232168" y="1070983"/>
            <a:ext cx="2709746" cy="1583009"/>
          </a:xfrm>
          <a:solidFill>
            <a:schemeClr val="bg1"/>
          </a:solidFill>
        </p:spPr>
        <p:txBody>
          <a:bodyPr lIns="182880" tIns="274320" rIns="182880" bIns="274320" anchor="ctr">
            <a:normAutofit/>
          </a:bodyPr>
          <a:lstStyle>
            <a:lvl1pPr marL="238125" indent="-238125" algn="ctr">
              <a:spcAft>
                <a:spcPts val="0"/>
              </a:spcAft>
              <a:buNone/>
              <a:defRPr lang="en-US" sz="2400" dirty="0">
                <a:solidFill>
                  <a:schemeClr val="tx2">
                    <a:alpha val="80018"/>
                  </a:schemeClr>
                </a:solidFill>
                <a:latin typeface="+mj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6188702" y="1070983"/>
            <a:ext cx="2726697" cy="1583009"/>
          </a:xfrm>
          <a:solidFill>
            <a:schemeClr val="bg1"/>
          </a:solidFill>
        </p:spPr>
        <p:txBody>
          <a:bodyPr lIns="182880" tIns="274320" rIns="182880" bIns="274320" anchor="ctr">
            <a:normAutofit/>
          </a:bodyPr>
          <a:lstStyle>
            <a:lvl1pPr marL="238125" indent="-238125" algn="ctr">
              <a:spcAft>
                <a:spcPts val="0"/>
              </a:spcAft>
              <a:buNone/>
              <a:defRPr lang="en-US" sz="2400" dirty="0">
                <a:solidFill>
                  <a:schemeClr val="tx2">
                    <a:alpha val="80018"/>
                  </a:schemeClr>
                </a:solidFill>
                <a:latin typeface="+mj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3232168" y="2901072"/>
            <a:ext cx="2709746" cy="1637012"/>
          </a:xfrm>
          <a:solidFill>
            <a:schemeClr val="bg2"/>
          </a:solidFill>
        </p:spPr>
        <p:txBody>
          <a:bodyPr lIns="182880" tIns="274320" rIns="182880" bIns="274320" anchor="ctr"/>
          <a:lstStyle>
            <a:lvl1pPr marL="238125" indent="-238125" algn="ctr">
              <a:buNone/>
              <a:defRPr lang="en-US" sz="2000" dirty="0">
                <a:solidFill>
                  <a:srgbClr val="FFFFFF">
                    <a:alpha val="80018"/>
                  </a:srgbClr>
                </a:solidFill>
                <a:latin typeface="+mn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6188702" y="2901072"/>
            <a:ext cx="2726697" cy="1637012"/>
          </a:xfrm>
          <a:solidFill>
            <a:schemeClr val="bg2"/>
          </a:solidFill>
        </p:spPr>
        <p:txBody>
          <a:bodyPr lIns="182880" tIns="274320" rIns="182880" bIns="274320" anchor="ctr"/>
          <a:lstStyle>
            <a:lvl1pPr marL="238125" indent="-238125" algn="ctr">
              <a:buNone/>
              <a:defRPr lang="en-US" sz="2000" dirty="0">
                <a:solidFill>
                  <a:srgbClr val="FFFFFF">
                    <a:alpha val="80018"/>
                  </a:srgbClr>
                </a:solidFill>
                <a:latin typeface="+mn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96329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ife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8600" y="814503"/>
            <a:ext cx="2735146" cy="1583009"/>
          </a:xfrm>
          <a:solidFill>
            <a:schemeClr val="bg1"/>
          </a:solidFill>
        </p:spPr>
        <p:txBody>
          <a:bodyPr lIns="182880" tIns="274320" rIns="182880" bIns="274320" anchor="ctr">
            <a:normAutofit/>
          </a:bodyPr>
          <a:lstStyle>
            <a:lvl1pPr marL="238125" indent="-238125" algn="ctr">
              <a:spcAft>
                <a:spcPts val="0"/>
              </a:spcAft>
              <a:buNone/>
              <a:defRPr lang="en-US" sz="2400" dirty="0">
                <a:solidFill>
                  <a:schemeClr val="tx2">
                    <a:alpha val="80018"/>
                  </a:schemeClr>
                </a:solidFill>
                <a:latin typeface="+mj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228600" y="2644592"/>
            <a:ext cx="2735145" cy="1637012"/>
          </a:xfrm>
          <a:solidFill>
            <a:schemeClr val="bg2"/>
          </a:solidFill>
        </p:spPr>
        <p:txBody>
          <a:bodyPr lIns="182880" tIns="274320" rIns="182880" bIns="274320" anchor="ctr"/>
          <a:lstStyle>
            <a:lvl1pPr marL="238125" indent="-238125" algn="ctr">
              <a:buNone/>
              <a:defRPr lang="en-US" sz="2000" dirty="0">
                <a:solidFill>
                  <a:srgbClr val="FFFFFF">
                    <a:alpha val="80018"/>
                  </a:srgbClr>
                </a:solidFill>
                <a:latin typeface="+mn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3232168" y="814503"/>
            <a:ext cx="2709746" cy="1583009"/>
          </a:xfrm>
          <a:solidFill>
            <a:schemeClr val="bg1"/>
          </a:solidFill>
        </p:spPr>
        <p:txBody>
          <a:bodyPr lIns="182880" tIns="274320" rIns="182880" bIns="274320" anchor="ctr">
            <a:normAutofit/>
          </a:bodyPr>
          <a:lstStyle>
            <a:lvl1pPr marL="238125" indent="-238125" algn="ctr">
              <a:spcAft>
                <a:spcPts val="0"/>
              </a:spcAft>
              <a:buNone/>
              <a:defRPr lang="en-US" sz="2400" dirty="0">
                <a:solidFill>
                  <a:schemeClr val="tx2">
                    <a:alpha val="80018"/>
                  </a:schemeClr>
                </a:solidFill>
                <a:latin typeface="+mj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6188702" y="814503"/>
            <a:ext cx="2726697" cy="1583009"/>
          </a:xfrm>
          <a:solidFill>
            <a:schemeClr val="bg1"/>
          </a:solidFill>
        </p:spPr>
        <p:txBody>
          <a:bodyPr lIns="182880" tIns="274320" rIns="182880" bIns="274320" anchor="ctr">
            <a:normAutofit/>
          </a:bodyPr>
          <a:lstStyle>
            <a:lvl1pPr marL="238125" indent="-238125" algn="ctr">
              <a:spcAft>
                <a:spcPts val="0"/>
              </a:spcAft>
              <a:buNone/>
              <a:defRPr lang="en-US" sz="2400" dirty="0">
                <a:solidFill>
                  <a:schemeClr val="tx2">
                    <a:alpha val="80018"/>
                  </a:schemeClr>
                </a:solidFill>
                <a:latin typeface="+mj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3232168" y="2644592"/>
            <a:ext cx="2709746" cy="1637012"/>
          </a:xfrm>
          <a:solidFill>
            <a:schemeClr val="bg2"/>
          </a:solidFill>
        </p:spPr>
        <p:txBody>
          <a:bodyPr lIns="182880" tIns="274320" rIns="182880" bIns="274320" anchor="ctr"/>
          <a:lstStyle>
            <a:lvl1pPr marL="238125" indent="-238125" algn="ctr">
              <a:buNone/>
              <a:defRPr lang="en-US" sz="2000" dirty="0">
                <a:solidFill>
                  <a:srgbClr val="FFFFFF">
                    <a:alpha val="80018"/>
                  </a:srgbClr>
                </a:solidFill>
                <a:latin typeface="+mn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6188702" y="2644592"/>
            <a:ext cx="2726697" cy="1637012"/>
          </a:xfrm>
          <a:solidFill>
            <a:schemeClr val="bg2"/>
          </a:solidFill>
        </p:spPr>
        <p:txBody>
          <a:bodyPr lIns="182880" tIns="274320" rIns="182880" bIns="274320" anchor="ctr"/>
          <a:lstStyle>
            <a:lvl1pPr marL="238125" indent="-238125" algn="ctr">
              <a:buNone/>
              <a:defRPr lang="en-US" sz="2000" dirty="0">
                <a:solidFill>
                  <a:srgbClr val="FFFFFF">
                    <a:alpha val="80018"/>
                  </a:srgbClr>
                </a:solidFill>
                <a:latin typeface="+mn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8235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f I had three th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07941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1070983"/>
            <a:ext cx="2679192" cy="1583009"/>
          </a:xfrm>
          <a:noFill/>
        </p:spPr>
        <p:txBody>
          <a:bodyPr lIns="137160" tIns="137160" rIns="137160" bIns="137160" anchor="b">
            <a:normAutofit/>
          </a:bodyPr>
          <a:lstStyle>
            <a:lvl1pPr marL="9144" indent="-9144" algn="ctr">
              <a:spcAft>
                <a:spcPts val="0"/>
              </a:spcAft>
              <a:buNone/>
              <a:defRPr lang="en-US" sz="2000" dirty="0">
                <a:solidFill>
                  <a:schemeClr val="tx1">
                    <a:alpha val="80018"/>
                  </a:schemeClr>
                </a:solidFill>
                <a:latin typeface="+mj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57201" y="2653992"/>
            <a:ext cx="2679192" cy="1637012"/>
          </a:xfrm>
          <a:noFill/>
        </p:spPr>
        <p:txBody>
          <a:bodyPr lIns="137160" tIns="137160" rIns="137160" bIns="137160" anchor="t"/>
          <a:lstStyle>
            <a:lvl1pPr marL="9144" indent="-9144" algn="ctr">
              <a:buNone/>
              <a:defRPr lang="en-US" sz="1600" dirty="0">
                <a:solidFill>
                  <a:schemeClr val="tx1">
                    <a:alpha val="80018"/>
                  </a:schemeClr>
                </a:solidFill>
                <a:latin typeface="+mn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3232402" y="1070983"/>
            <a:ext cx="2679192" cy="1583009"/>
          </a:xfrm>
          <a:noFill/>
        </p:spPr>
        <p:txBody>
          <a:bodyPr lIns="137160" tIns="137160" rIns="137160" bIns="137160" anchor="b">
            <a:normAutofit/>
          </a:bodyPr>
          <a:lstStyle>
            <a:lvl1pPr marL="9144" indent="-9144" algn="ctr">
              <a:spcAft>
                <a:spcPts val="0"/>
              </a:spcAft>
              <a:buNone/>
              <a:defRPr lang="en-US" sz="2000" dirty="0">
                <a:solidFill>
                  <a:schemeClr val="tx1">
                    <a:alpha val="80018"/>
                  </a:schemeClr>
                </a:solidFill>
                <a:latin typeface="+mj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6007608" y="1070983"/>
            <a:ext cx="2679192" cy="1583009"/>
          </a:xfrm>
          <a:noFill/>
        </p:spPr>
        <p:txBody>
          <a:bodyPr lIns="137160" tIns="137160" rIns="137160" bIns="137160" anchor="b">
            <a:normAutofit/>
          </a:bodyPr>
          <a:lstStyle>
            <a:lvl1pPr marL="9144" indent="-9144" algn="ctr">
              <a:spcAft>
                <a:spcPts val="0"/>
              </a:spcAft>
              <a:buNone/>
              <a:defRPr lang="en-US" sz="2000" dirty="0">
                <a:solidFill>
                  <a:schemeClr val="tx1">
                    <a:alpha val="80018"/>
                  </a:schemeClr>
                </a:solidFill>
                <a:latin typeface="+mj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3232402" y="2653992"/>
            <a:ext cx="2679192" cy="1637012"/>
          </a:xfrm>
          <a:noFill/>
        </p:spPr>
        <p:txBody>
          <a:bodyPr lIns="137160" tIns="137160" rIns="137160" bIns="137160" anchor="t"/>
          <a:lstStyle>
            <a:lvl1pPr marL="9144" indent="-9144" algn="ctr">
              <a:buNone/>
              <a:defRPr lang="en-US" sz="1600" dirty="0">
                <a:solidFill>
                  <a:schemeClr val="tx1">
                    <a:alpha val="80018"/>
                  </a:schemeClr>
                </a:solidFill>
                <a:latin typeface="+mn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6007608" y="2653992"/>
            <a:ext cx="2679192" cy="1637012"/>
          </a:xfrm>
          <a:noFill/>
        </p:spPr>
        <p:txBody>
          <a:bodyPr lIns="137160" tIns="137160" rIns="137160" bIns="137160" anchor="t"/>
          <a:lstStyle>
            <a:lvl1pPr marL="9144" indent="-9144" algn="ctr">
              <a:buNone/>
              <a:defRPr lang="en-US" sz="1600" dirty="0">
                <a:solidFill>
                  <a:schemeClr val="tx1">
                    <a:alpha val="80018"/>
                  </a:schemeClr>
                </a:solidFill>
                <a:latin typeface="+mn-lt"/>
                <a:ea typeface="Lato Heavy"/>
                <a:cs typeface="Lato Heavy"/>
              </a:defRPr>
            </a:lvl1pPr>
          </a:lstStyle>
          <a:p>
            <a:pPr marL="0" lvl="0" indent="0" rtl="0" fontAlgn="auto" hangingPunct="1">
              <a:spcBef>
                <a:spcPts val="0"/>
              </a:spcBef>
              <a:buSzTx/>
            </a:pP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 hasCustomPrompt="1"/>
          </p:nvPr>
        </p:nvSpPr>
        <p:spPr>
          <a:xfrm>
            <a:off x="685800" y="438151"/>
            <a:ext cx="3657600" cy="1973746"/>
          </a:xfrm>
          <a:prstGeom prst="rect">
            <a:avLst/>
          </a:prstGeom>
        </p:spPr>
        <p:txBody>
          <a:bodyPr anchor="b"/>
          <a:lstStyle>
            <a:lvl1pPr algn="ctr">
              <a:defRPr spc="0">
                <a:solidFill>
                  <a:srgbClr val="4D4E4F"/>
                </a:solidFill>
              </a:defRPr>
            </a:lvl1pPr>
          </a:lstStyle>
          <a:p>
            <a:r>
              <a:rPr lang="en-US" dirty="0"/>
              <a:t>Callout headline</a:t>
            </a:r>
            <a:endParaRPr dirty="0"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xfrm>
            <a:off x="4800600" y="438150"/>
            <a:ext cx="3886200" cy="42672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600">
                <a:solidFill>
                  <a:srgbClr val="76838E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600">
                <a:solidFill>
                  <a:srgbClr val="76838E"/>
                </a:solidFill>
                <a:latin typeface="+mn-lt"/>
                <a:ea typeface="Lato Regular"/>
                <a:cs typeface="Lato Regular"/>
                <a:sym typeface="Lato Regular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600">
                <a:solidFill>
                  <a:srgbClr val="76838E"/>
                </a:solidFill>
                <a:latin typeface="+mn-lt"/>
                <a:ea typeface="Lato Regular"/>
                <a:cs typeface="Lato Regular"/>
                <a:sym typeface="Lato Regular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600">
                <a:solidFill>
                  <a:srgbClr val="76838E"/>
                </a:solidFill>
                <a:latin typeface="+mn-lt"/>
                <a:ea typeface="Lato Regular"/>
                <a:cs typeface="Lato Regular"/>
                <a:sym typeface="Lato Regular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600">
                <a:solidFill>
                  <a:srgbClr val="76838E"/>
                </a:solidFill>
                <a:latin typeface="+mn-lt"/>
                <a:ea typeface="Lato Regular"/>
                <a:cs typeface="Lato Regular"/>
                <a:sym typeface="Lato Regular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488045" y="2746178"/>
            <a:ext cx="1895297" cy="0"/>
          </a:xfrm>
          <a:prstGeom prst="line">
            <a:avLst/>
          </a:prstGeom>
          <a:noFill/>
          <a:ln w="57150" cap="flat">
            <a:solidFill>
              <a:srgbClr val="0061D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921" y="3101009"/>
            <a:ext cx="3657647" cy="1604341"/>
          </a:xfrm>
        </p:spPr>
        <p:txBody>
          <a:bodyPr/>
          <a:lstStyle>
            <a:lvl1pPr marL="0" marR="0" indent="0" algn="ctr" defTabSz="116086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kumimoji="0" lang="en-US" sz="14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Lato" charset="0"/>
                <a:cs typeface="Lato" charset="0"/>
                <a:sym typeface="BrownStd-Light"/>
              </a:defRPr>
            </a:lvl1pPr>
            <a:lvl2pPr marL="0" marR="0" indent="0" algn="ctr" defTabSz="116086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kumimoji="0" lang="en-US" sz="1275" b="0" i="0" u="none" strike="noStrike" cap="none" spc="0" normalizeH="0" baseline="0" smtClean="0">
                <a:ln>
                  <a:noFill/>
                </a:ln>
                <a:solidFill>
                  <a:srgbClr val="76838E"/>
                </a:solidFill>
                <a:effectLst/>
                <a:uFillTx/>
                <a:latin typeface="Lato" charset="0"/>
                <a:ea typeface="Lato" charset="0"/>
                <a:cs typeface="Lato" charset="0"/>
                <a:sym typeface="BrownStd-Light"/>
              </a:defRPr>
            </a:lvl2pPr>
            <a:lvl3pPr marL="0" marR="0" indent="0" algn="ctr" defTabSz="116086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kumimoji="0" lang="en-US" sz="1275" b="0" i="0" u="none" strike="noStrike" cap="none" spc="0" normalizeH="0" baseline="0" smtClean="0">
                <a:ln>
                  <a:noFill/>
                </a:ln>
                <a:solidFill>
                  <a:srgbClr val="76838E"/>
                </a:solidFill>
                <a:effectLst/>
                <a:uFillTx/>
                <a:latin typeface="Lato" charset="0"/>
                <a:ea typeface="Lato" charset="0"/>
                <a:cs typeface="Lato" charset="0"/>
                <a:sym typeface="BrownStd-Light"/>
              </a:defRPr>
            </a:lvl3pPr>
            <a:lvl4pPr marL="0" marR="0" indent="0" algn="ctr" defTabSz="116086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kumimoji="0" lang="en-US" sz="1275" b="0" i="0" u="none" strike="noStrike" cap="none" spc="0" normalizeH="0" baseline="0" smtClean="0">
                <a:ln>
                  <a:noFill/>
                </a:ln>
                <a:solidFill>
                  <a:srgbClr val="76838E"/>
                </a:solidFill>
                <a:effectLst/>
                <a:uFillTx/>
                <a:latin typeface="Lato" charset="0"/>
                <a:ea typeface="Lato" charset="0"/>
                <a:cs typeface="Lato" charset="0"/>
                <a:sym typeface="BrownStd-Light"/>
              </a:defRPr>
            </a:lvl4pPr>
            <a:lvl5pPr marL="0" marR="0" indent="0" algn="ctr" defTabSz="116086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kumimoji="0" lang="en-US" sz="1275" b="0" i="0" u="none" strike="noStrike" cap="none" spc="0" normalizeH="0" baseline="0">
                <a:ln>
                  <a:noFill/>
                </a:ln>
                <a:solidFill>
                  <a:srgbClr val="76838E"/>
                </a:solidFill>
                <a:effectLst/>
                <a:uFillTx/>
                <a:latin typeface="Lato" charset="0"/>
                <a:ea typeface="Lato" charset="0"/>
                <a:cs typeface="Lato" charset="0"/>
                <a:sym typeface="BrownStd-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Headshot 4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990717" y="861090"/>
            <a:ext cx="1362386" cy="1361250"/>
          </a:xfrm>
          <a:prstGeom prst="rect">
            <a:avLst/>
          </a:prstGeom>
          <a:solidFill>
            <a:srgbClr val="E9EEF3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2585538" y="1009275"/>
            <a:ext cx="1611804" cy="5890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  <a:latin typeface="+mj-lt"/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2360D6"/>
                </a:solidFill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687F85"/>
                </a:solidFill>
              </a:defRPr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Full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sp>
        <p:nvSpPr>
          <p:cNvPr id="11" name="Picture Placeholder 3"/>
          <p:cNvSpPr>
            <a:spLocks noGrp="1" noChangeAspect="1"/>
          </p:cNvSpPr>
          <p:nvPr>
            <p:ph type="pic" sz="quarter" idx="25"/>
          </p:nvPr>
        </p:nvSpPr>
        <p:spPr>
          <a:xfrm>
            <a:off x="4856661" y="861090"/>
            <a:ext cx="1362386" cy="1361250"/>
          </a:xfrm>
          <a:prstGeom prst="rect">
            <a:avLst/>
          </a:prstGeom>
          <a:solidFill>
            <a:srgbClr val="E9EEF3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2586039" y="1655764"/>
            <a:ext cx="1985962" cy="659420"/>
          </a:xfrm>
        </p:spPr>
        <p:txBody>
          <a:bodyPr lIns="0" r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145278" y="1802860"/>
            <a:ext cx="92398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rtlCol="0">
            <a:spAutoFit/>
          </a:bodyPr>
          <a:lstStyle/>
          <a:p>
            <a:pPr>
              <a:lnSpc>
                <a:spcPct val="100000"/>
              </a:lnSpc>
              <a:spcBef>
                <a:spcPts val="675"/>
              </a:spcBef>
            </a:pPr>
            <a:endParaRPr lang="en-US" sz="1400" spc="0" dirty="0" err="1">
              <a:solidFill>
                <a:srgbClr val="72848E"/>
              </a:solidFill>
              <a:latin typeface="+mn-lt"/>
              <a:ea typeface="Lato Light" charset="0"/>
              <a:cs typeface="Lato Light" charset="0"/>
              <a:sym typeface="Lato Light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372840" y="1009274"/>
            <a:ext cx="1611804" cy="599031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  <a:latin typeface="+mj-lt"/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2360D6"/>
                </a:solidFill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687F85"/>
                </a:solidFill>
              </a:defRPr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Full 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6373341" y="1655764"/>
            <a:ext cx="1985962" cy="659420"/>
          </a:xfrm>
        </p:spPr>
        <p:txBody>
          <a:bodyPr lIns="0" r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 name</a:t>
            </a:r>
          </a:p>
        </p:txBody>
      </p:sp>
      <p:sp>
        <p:nvSpPr>
          <p:cNvPr id="27" name="Picture Placeholder 3"/>
          <p:cNvSpPr>
            <a:spLocks noGrp="1" noChangeAspect="1"/>
          </p:cNvSpPr>
          <p:nvPr>
            <p:ph type="pic" sz="quarter" idx="37"/>
          </p:nvPr>
        </p:nvSpPr>
        <p:spPr>
          <a:xfrm>
            <a:off x="990717" y="2748256"/>
            <a:ext cx="1362386" cy="1361250"/>
          </a:xfrm>
          <a:prstGeom prst="rect">
            <a:avLst/>
          </a:prstGeom>
          <a:solidFill>
            <a:srgbClr val="E9EEF3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2585538" y="2896441"/>
            <a:ext cx="1611804" cy="5890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  <a:latin typeface="+mj-lt"/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2360D6"/>
                </a:solidFill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687F85"/>
                </a:solidFill>
              </a:defRPr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Full 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sp>
        <p:nvSpPr>
          <p:cNvPr id="29" name="Picture Placeholder 3"/>
          <p:cNvSpPr>
            <a:spLocks noGrp="1" noChangeAspect="1"/>
          </p:cNvSpPr>
          <p:nvPr>
            <p:ph type="pic" sz="quarter" idx="39"/>
          </p:nvPr>
        </p:nvSpPr>
        <p:spPr>
          <a:xfrm>
            <a:off x="4856661" y="2748256"/>
            <a:ext cx="1362386" cy="1361250"/>
          </a:xfrm>
          <a:prstGeom prst="rect">
            <a:avLst/>
          </a:prstGeom>
          <a:solidFill>
            <a:srgbClr val="E9EEF3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2586039" y="3542929"/>
            <a:ext cx="1985962" cy="659420"/>
          </a:xfrm>
        </p:spPr>
        <p:txBody>
          <a:bodyPr lIns="0" r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 name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6372840" y="2896441"/>
            <a:ext cx="1611804" cy="599031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  <a:latin typeface="+mj-lt"/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2360D6"/>
                </a:solidFill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687F85"/>
                </a:solidFill>
              </a:defRPr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Full 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6373341" y="3542929"/>
            <a:ext cx="1985962" cy="659420"/>
          </a:xfrm>
        </p:spPr>
        <p:txBody>
          <a:bodyPr lIns="0" r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2097029054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 hasCustomPrompt="1"/>
          </p:nvPr>
        </p:nvSpPr>
        <p:spPr>
          <a:xfrm>
            <a:off x="685800" y="438151"/>
            <a:ext cx="3657600" cy="1973746"/>
          </a:xfrm>
          <a:prstGeom prst="rect">
            <a:avLst/>
          </a:prstGeom>
        </p:spPr>
        <p:txBody>
          <a:bodyPr anchor="b"/>
          <a:lstStyle>
            <a:lvl1pPr algn="ctr">
              <a:defRPr spc="0">
                <a:solidFill>
                  <a:srgbClr val="4D4E4F"/>
                </a:solidFill>
              </a:defRPr>
            </a:lvl1pPr>
          </a:lstStyle>
          <a:p>
            <a:r>
              <a:rPr lang="en-US" dirty="0"/>
              <a:t>Agenda Title</a:t>
            </a:r>
            <a:endParaRPr dirty="0"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xfrm>
            <a:off x="4488366" y="438150"/>
            <a:ext cx="4109224" cy="4267200"/>
          </a:xfrm>
          <a:prstGeom prst="rect">
            <a:avLst/>
          </a:prstGeom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ts val="0"/>
              </a:spcBef>
              <a:buClr>
                <a:srgbClr val="0061D5"/>
              </a:buClr>
              <a:buSzTx/>
              <a:buFont typeface="+mj-lt"/>
              <a:buAutoNum type="arabicPeriod"/>
              <a:defRPr sz="1600">
                <a:solidFill>
                  <a:srgbClr val="76838E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0061D5"/>
              </a:buClr>
              <a:buSzTx/>
              <a:buFont typeface="+mj-lt"/>
              <a:buAutoNum type="arabicPeriod"/>
              <a:defRPr sz="1600">
                <a:solidFill>
                  <a:srgbClr val="76838E"/>
                </a:solidFill>
                <a:latin typeface="+mn-lt"/>
                <a:ea typeface="Lato Regular"/>
                <a:cs typeface="Lato Regular"/>
                <a:sym typeface="Lato Regular"/>
              </a:defRPr>
            </a:lvl2pPr>
            <a:lvl3pPr marL="342900" indent="-342900">
              <a:lnSpc>
                <a:spcPct val="110000"/>
              </a:lnSpc>
              <a:spcBef>
                <a:spcPts val="0"/>
              </a:spcBef>
              <a:buClr>
                <a:srgbClr val="0061D5"/>
              </a:buClr>
              <a:buSzTx/>
              <a:buFont typeface="+mj-lt"/>
              <a:buAutoNum type="arabicPeriod"/>
              <a:defRPr sz="1600">
                <a:solidFill>
                  <a:srgbClr val="76838E"/>
                </a:solidFill>
                <a:latin typeface="+mn-lt"/>
                <a:ea typeface="Lato Regular"/>
                <a:cs typeface="Lato Regular"/>
                <a:sym typeface="Lato Regular"/>
              </a:defRPr>
            </a:lvl3pPr>
            <a:lvl4pPr marL="342900" indent="-342900">
              <a:lnSpc>
                <a:spcPct val="110000"/>
              </a:lnSpc>
              <a:spcBef>
                <a:spcPts val="0"/>
              </a:spcBef>
              <a:buClr>
                <a:srgbClr val="0061D5"/>
              </a:buClr>
              <a:buSzTx/>
              <a:buFont typeface="+mj-lt"/>
              <a:buAutoNum type="arabicPeriod"/>
              <a:defRPr sz="1600">
                <a:solidFill>
                  <a:srgbClr val="76838E"/>
                </a:solidFill>
                <a:latin typeface="+mn-lt"/>
                <a:ea typeface="Lato Regular"/>
                <a:cs typeface="Lato Regular"/>
                <a:sym typeface="Lato Regular"/>
              </a:defRPr>
            </a:lvl4pPr>
            <a:lvl5pPr marL="342900" indent="-342900">
              <a:lnSpc>
                <a:spcPct val="110000"/>
              </a:lnSpc>
              <a:spcBef>
                <a:spcPts val="0"/>
              </a:spcBef>
              <a:buClr>
                <a:srgbClr val="0061D5"/>
              </a:buClr>
              <a:buSzTx/>
              <a:buFont typeface="+mj-lt"/>
              <a:buAutoNum type="arabicPeriod"/>
              <a:defRPr sz="1600">
                <a:solidFill>
                  <a:srgbClr val="76838E"/>
                </a:solidFill>
                <a:latin typeface="+mn-lt"/>
                <a:ea typeface="Lato Regular"/>
                <a:cs typeface="Lato Regular"/>
                <a:sym typeface="Lato Regular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488045" y="2746178"/>
            <a:ext cx="1895297" cy="0"/>
          </a:xfrm>
          <a:prstGeom prst="line">
            <a:avLst/>
          </a:prstGeom>
          <a:noFill/>
          <a:ln w="50800" cap="flat">
            <a:solidFill>
              <a:srgbClr val="0061D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057899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ro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438912"/>
            <a:ext cx="3886200" cy="1600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quarter" idx="1" hasCustomPrompt="1"/>
          </p:nvPr>
        </p:nvSpPr>
        <p:spPr>
          <a:xfrm>
            <a:off x="457200" y="2571750"/>
            <a:ext cx="3886200" cy="195273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2250"/>
              </a:spcBef>
              <a:buSzTx/>
              <a:buNone/>
              <a:defRPr sz="1400">
                <a:solidFill>
                  <a:schemeClr val="tx2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  <a:lvl2pPr marL="0" indent="238125">
              <a:lnSpc>
                <a:spcPct val="110000"/>
              </a:lnSpc>
              <a:spcBef>
                <a:spcPts val="2250"/>
              </a:spcBef>
              <a:buSzTx/>
              <a:buNone/>
              <a:defRPr sz="1275">
                <a:solidFill>
                  <a:srgbClr val="76838E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476250">
              <a:lnSpc>
                <a:spcPct val="110000"/>
              </a:lnSpc>
              <a:spcBef>
                <a:spcPts val="2250"/>
              </a:spcBef>
              <a:buSzTx/>
              <a:buNone/>
              <a:defRPr sz="1275">
                <a:solidFill>
                  <a:srgbClr val="76838E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714375">
              <a:lnSpc>
                <a:spcPct val="110000"/>
              </a:lnSpc>
              <a:spcBef>
                <a:spcPts val="2250"/>
              </a:spcBef>
              <a:buSzTx/>
              <a:buNone/>
              <a:defRPr sz="1275">
                <a:solidFill>
                  <a:srgbClr val="76838E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952500">
              <a:lnSpc>
                <a:spcPct val="110000"/>
              </a:lnSpc>
              <a:spcBef>
                <a:spcPts val="2250"/>
              </a:spcBef>
              <a:buSzTx/>
              <a:buNone/>
              <a:defRPr sz="1275">
                <a:solidFill>
                  <a:srgbClr val="76838E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1999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11932" y="4798259"/>
            <a:ext cx="2711100" cy="274637"/>
          </a:xfrm>
          <a:prstGeom prst="rect">
            <a:avLst/>
          </a:prstGeom>
        </p:spPr>
        <p:txBody>
          <a:bodyPr/>
          <a:lstStyle/>
          <a:p>
            <a:fld id="{88CB5697-38D0-D04D-B788-F500DA9EC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1"/>
          <p:cNvSpPr>
            <a:spLocks noGrp="1"/>
          </p:cNvSpPr>
          <p:nvPr>
            <p:ph type="title"/>
          </p:nvPr>
        </p:nvSpPr>
        <p:spPr>
          <a:xfrm>
            <a:off x="698046" y="1938338"/>
            <a:ext cx="7747910" cy="1662112"/>
          </a:xfrm>
          <a:prstGeom prst="rect">
            <a:avLst/>
          </a:prstGeom>
        </p:spPr>
        <p:txBody>
          <a:bodyPr anchor="ctr"/>
          <a:lstStyle>
            <a:lvl1pPr algn="ctr" defTabSz="228603">
              <a:lnSpc>
                <a:spcPct val="90000"/>
              </a:lnSpc>
              <a:spcBef>
                <a:spcPts val="1688"/>
              </a:spcBef>
              <a:defRPr kumimoji="0" sz="3000" b="0" i="0" u="none" strike="noStrike" cap="none" spc="0" normalizeH="0" baseline="0" dirty="0">
                <a:ln>
                  <a:noFill/>
                </a:ln>
                <a:solidFill>
                  <a:schemeClr val="tx1">
                    <a:alpha val="80018"/>
                  </a:schemeClr>
                </a:solidFill>
                <a:effectLst/>
                <a:uFillTx/>
                <a:latin typeface="+mj-lt"/>
                <a:ea typeface="Lato Heavy"/>
                <a:cs typeface="Lato Heavy"/>
                <a:sym typeface="BrownStd-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324275" y="1134857"/>
            <a:ext cx="1590750" cy="702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defTabSz="6502562"/>
            <a:r>
              <a:rPr lang="en-US" sz="6000" b="1" dirty="0">
                <a:solidFill>
                  <a:srgbClr val="0061D5"/>
                </a:solidFill>
                <a:latin typeface="Georgia" charset="0"/>
                <a:ea typeface="Georgia" charset="0"/>
                <a:cs typeface="Georgia" charset="0"/>
              </a:rPr>
              <a:t>“</a:t>
            </a:r>
          </a:p>
        </p:txBody>
      </p:sp>
      <p:sp>
        <p:nvSpPr>
          <p:cNvPr id="9" name="Shape 54"/>
          <p:cNvSpPr>
            <a:spLocks noGrp="1"/>
          </p:cNvSpPr>
          <p:nvPr>
            <p:ph type="body" idx="1"/>
          </p:nvPr>
        </p:nvSpPr>
        <p:spPr>
          <a:xfrm>
            <a:off x="698046" y="3796393"/>
            <a:ext cx="7747908" cy="60415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1400">
                <a:solidFill>
                  <a:srgbClr val="0061D5"/>
                </a:solidFill>
                <a:latin typeface="+mn-lt"/>
                <a:ea typeface="Lato" charset="0"/>
                <a:cs typeface="Lato" charset="0"/>
                <a:sym typeface="Lato Bold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61D5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layout 1: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457200" y="542619"/>
            <a:ext cx="8229600" cy="0"/>
          </a:xfrm>
          <a:prstGeom prst="line">
            <a:avLst/>
          </a:prstGeom>
          <a:noFill/>
          <a:ln w="6350" cap="flat">
            <a:solidFill>
              <a:srgbClr val="C3D1D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Shape 54"/>
          <p:cNvSpPr>
            <a:spLocks noGrp="1"/>
          </p:cNvSpPr>
          <p:nvPr>
            <p:ph type="body" idx="1" hasCustomPrompt="1"/>
          </p:nvPr>
        </p:nvSpPr>
        <p:spPr>
          <a:xfrm>
            <a:off x="457201" y="1572769"/>
            <a:ext cx="8236914" cy="2882774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None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Bold"/>
              </a:defRPr>
            </a:lvl1pPr>
            <a:lvl2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3429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5143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6858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</p:txBody>
      </p:sp>
      <p:sp>
        <p:nvSpPr>
          <p:cNvPr id="6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0"/>
            <a:ext cx="8229600" cy="39676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400">
                <a:solidFill>
                  <a:srgbClr val="171F25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4568" y="1069848"/>
            <a:ext cx="8229600" cy="375657"/>
          </a:xfrm>
        </p:spPr>
        <p:txBody>
          <a:bodyPr lIns="0" tIns="0" anchor="t"/>
          <a:lstStyle>
            <a:lvl1pPr marL="0" indent="0" algn="l">
              <a:lnSpc>
                <a:spcPct val="100000"/>
              </a:lnSpc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9664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solidFill>
          <a:srgbClr val="006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 hasCustomPrompt="1"/>
          </p:nvPr>
        </p:nvSpPr>
        <p:spPr>
          <a:xfrm>
            <a:off x="685609" y="1673526"/>
            <a:ext cx="6172200" cy="1536019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3353147"/>
            <a:ext cx="6172009" cy="92690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1pPr>
          </a:lstStyle>
          <a:p>
            <a:pPr lvl="0"/>
            <a:r>
              <a:rPr lang="en-US" dirty="0"/>
              <a:t>Name, Job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1" y="954364"/>
            <a:ext cx="526371" cy="28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6550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bg>
      <p:bgPr>
        <a:solidFill>
          <a:srgbClr val="006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 hasCustomPrompt="1"/>
          </p:nvPr>
        </p:nvSpPr>
        <p:spPr>
          <a:xfrm>
            <a:off x="0" y="1244645"/>
            <a:ext cx="9144000" cy="827143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23788"/>
            <a:ext cx="9144000" cy="813027"/>
          </a:xfr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1pPr>
          </a:lstStyle>
          <a:p>
            <a:pPr lvl="0"/>
            <a:r>
              <a:rPr lang="en-US" dirty="0"/>
              <a:t>Full name, Job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4293648" y="644838"/>
            <a:ext cx="556706" cy="300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E49D71-4746-994E-8275-F02A6BBF7C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98" y="2699211"/>
            <a:ext cx="7130005" cy="245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2391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006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2"/>
          <p:cNvSpPr txBox="1">
            <a:spLocks/>
          </p:cNvSpPr>
          <p:nvPr userDrawn="1"/>
        </p:nvSpPr>
        <p:spPr>
          <a:xfrm>
            <a:off x="1481233" y="639414"/>
            <a:ext cx="1591383" cy="68965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 anchorCtr="0"/>
          <a:lstStyle>
            <a:lvl1pPr marL="0" marR="0" indent="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Lato Heavy"/>
                <a:cs typeface="Lato Heavy"/>
                <a:sym typeface="BrownStd-Light"/>
              </a:defRPr>
            </a:lvl1pPr>
            <a:lvl2pPr marL="0" marR="0" indent="8572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2pPr>
            <a:lvl3pPr marL="0" marR="0" indent="17145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3pPr>
            <a:lvl4pPr marL="0" marR="0" indent="25717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4pPr>
            <a:lvl5pPr marL="0" marR="0" indent="34290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5pPr>
            <a:lvl6pPr marL="0" marR="0" indent="42862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6pPr>
            <a:lvl7pPr marL="0" marR="0" indent="51435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7pPr>
            <a:lvl8pPr marL="0" marR="0" indent="60007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8pPr>
            <a:lvl9pPr marL="0" marR="0" indent="68580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sz="3600" dirty="0"/>
              <a:t>Today’s Session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713163" y="639764"/>
            <a:ext cx="4114800" cy="3425825"/>
          </a:xfrm>
        </p:spPr>
        <p:txBody>
          <a:bodyPr/>
          <a:lstStyle>
            <a:lvl1pPr marL="171450" indent="-171450" algn="l">
              <a:lnSpc>
                <a:spcPct val="100000"/>
              </a:lnSpc>
              <a:spcAft>
                <a:spcPts val="1800"/>
              </a:spcAft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j-lt"/>
              </a:defRPr>
            </a:lvl1pPr>
            <a:lvl2pPr marL="476238" indent="-238119" algn="l"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j-lt"/>
              </a:defRPr>
            </a:lvl2pPr>
            <a:lvl3pPr marL="714357" indent="-238119" algn="l"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j-lt"/>
              </a:defRPr>
            </a:lvl3pPr>
            <a:lvl4pPr marL="952476" indent="-238119" algn="l"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j-lt"/>
              </a:defRPr>
            </a:lvl4pPr>
            <a:lvl5pPr marL="1190595" indent="-238119" algn="l"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Presentation section one</a:t>
            </a:r>
          </a:p>
        </p:txBody>
      </p:sp>
    </p:spTree>
    <p:extLst>
      <p:ext uri="{BB962C8B-B14F-4D97-AF65-F5344CB8AC3E}">
        <p14:creationId xmlns:p14="http://schemas.microsoft.com/office/powerpoint/2010/main" val="77408517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layout: Key points 3-up with icon">
    <p:bg>
      <p:bgPr>
        <a:solidFill>
          <a:srgbClr val="006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9"/>
          </p:nvPr>
        </p:nvSpPr>
        <p:spPr>
          <a:xfrm>
            <a:off x="1560931" y="1594974"/>
            <a:ext cx="454173" cy="457200"/>
          </a:xfrm>
          <a:solidFill>
            <a:srgbClr val="0061D5"/>
          </a:solidFill>
        </p:spPr>
        <p:txBody>
          <a:bodyPr/>
          <a:lstStyle>
            <a:lvl1pPr>
              <a:lnSpc>
                <a:spcPct val="100000"/>
              </a:lnSpc>
              <a:defRPr sz="800">
                <a:solidFill>
                  <a:srgbClr val="0061D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3"/>
          <p:cNvSpPr>
            <a:spLocks noGrp="1" noChangeAspect="1"/>
          </p:cNvSpPr>
          <p:nvPr>
            <p:ph type="pic" sz="quarter" idx="20"/>
          </p:nvPr>
        </p:nvSpPr>
        <p:spPr>
          <a:xfrm>
            <a:off x="4343401" y="1594974"/>
            <a:ext cx="454173" cy="457200"/>
          </a:xfrm>
          <a:solidFill>
            <a:srgbClr val="0061D5"/>
          </a:solidFill>
        </p:spPr>
        <p:txBody>
          <a:bodyPr/>
          <a:lstStyle>
            <a:lvl1pPr>
              <a:lnSpc>
                <a:spcPct val="100000"/>
              </a:lnSpc>
              <a:defRPr sz="800">
                <a:solidFill>
                  <a:srgbClr val="0061D5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23"/>
          <p:cNvSpPr>
            <a:spLocks noGrp="1" noChangeAspect="1"/>
          </p:cNvSpPr>
          <p:nvPr>
            <p:ph type="pic" sz="quarter" idx="21"/>
          </p:nvPr>
        </p:nvSpPr>
        <p:spPr>
          <a:xfrm>
            <a:off x="7152709" y="1594974"/>
            <a:ext cx="454173" cy="457200"/>
          </a:xfrm>
          <a:solidFill>
            <a:srgbClr val="0061D5"/>
          </a:solidFill>
        </p:spPr>
        <p:txBody>
          <a:bodyPr/>
          <a:lstStyle>
            <a:lvl1pPr>
              <a:lnSpc>
                <a:spcPct val="100000"/>
              </a:lnSpc>
              <a:defRPr sz="800">
                <a:solidFill>
                  <a:srgbClr val="0061D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0143" y="2282397"/>
            <a:ext cx="2640013" cy="354013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256032" y="2282397"/>
            <a:ext cx="2640013" cy="354013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051921" y="2282397"/>
            <a:ext cx="2640012" cy="354013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460143" y="2639655"/>
            <a:ext cx="2640013" cy="2073275"/>
          </a:xfrm>
        </p:spPr>
        <p:txBody>
          <a:bodyPr lIns="0" tIns="91440" rIns="0"/>
          <a:lstStyle>
            <a:lvl1pPr marL="0" indent="0" algn="ctr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350">
                <a:solidFill>
                  <a:srgbClr val="FFFFFF"/>
                </a:solidFill>
              </a:defRPr>
            </a:lvl1pPr>
            <a:lvl2pPr marL="0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2pPr>
            <a:lvl3pPr marL="359274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3pPr>
            <a:lvl4pPr marL="502145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4pPr>
            <a:lvl5pPr marL="645017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3256032" y="2639655"/>
            <a:ext cx="2640013" cy="2073275"/>
          </a:xfrm>
        </p:spPr>
        <p:txBody>
          <a:bodyPr lIns="0" tIns="91440" rIns="0"/>
          <a:lstStyle>
            <a:lvl1pPr marL="0" indent="0" algn="ctr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350">
                <a:solidFill>
                  <a:srgbClr val="FFFFFF"/>
                </a:solidFill>
              </a:defRPr>
            </a:lvl1pPr>
            <a:lvl2pPr marL="0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2pPr>
            <a:lvl3pPr marL="359274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3pPr>
            <a:lvl4pPr marL="502145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4pPr>
            <a:lvl5pPr marL="645017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6051921" y="2639655"/>
            <a:ext cx="2640013" cy="2073275"/>
          </a:xfrm>
        </p:spPr>
        <p:txBody>
          <a:bodyPr lIns="0" tIns="91440" rIns="0"/>
          <a:lstStyle>
            <a:lvl1pPr marL="0" indent="0" algn="ctr">
              <a:lnSpc>
                <a:spcPct val="10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350">
                <a:solidFill>
                  <a:srgbClr val="FFFFFF"/>
                </a:solidFill>
              </a:defRPr>
            </a:lvl1pPr>
            <a:lvl2pPr marL="0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2pPr>
            <a:lvl3pPr marL="359274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3pPr>
            <a:lvl4pPr marL="502145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4pPr>
            <a:lvl5pPr marL="645017" indent="0" algn="ctr">
              <a:lnSpc>
                <a:spcPct val="110000"/>
              </a:lnSpc>
              <a:spcAft>
                <a:spcPts val="600"/>
              </a:spcAft>
              <a:buClr>
                <a:srgbClr val="0061D5"/>
              </a:buClr>
              <a:buFontTx/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65974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: Thank you">
    <p:bg>
      <p:bgPr>
        <a:solidFill>
          <a:srgbClr val="006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 hasCustomPrompt="1"/>
          </p:nvPr>
        </p:nvSpPr>
        <p:spPr>
          <a:xfrm>
            <a:off x="1485804" y="1673526"/>
            <a:ext cx="6172200" cy="1536019"/>
          </a:xfrm>
          <a:prstGeom prst="rect">
            <a:avLst/>
          </a:prstGeom>
        </p:spPr>
        <p:txBody>
          <a:bodyPr lIns="228600" anchor="ctr"/>
          <a:lstStyle>
            <a:lvl1pPr algn="ctr"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Thank you</a:t>
            </a:r>
            <a:endParaRPr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485996" y="3778450"/>
            <a:ext cx="6172009" cy="926901"/>
          </a:xfrm>
        </p:spPr>
        <p:txBody>
          <a:bodyPr lIns="2286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1pPr>
          </a:lstStyle>
          <a:p>
            <a:pPr lvl="0"/>
            <a:r>
              <a:rPr lang="en-US" dirty="0"/>
              <a:t>Full name </a:t>
            </a:r>
            <a:br>
              <a:rPr lang="en-US" dirty="0"/>
            </a:br>
            <a:r>
              <a:rPr lang="en-US" dirty="0"/>
              <a:t>Contact info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82789" y="818530"/>
            <a:ext cx="778230" cy="4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1423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Headshot 6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3"/>
          <p:cNvSpPr>
            <a:spLocks noGrp="1" noChangeAspect="1"/>
          </p:cNvSpPr>
          <p:nvPr>
            <p:ph type="pic" sz="quarter" idx="25"/>
          </p:nvPr>
        </p:nvSpPr>
        <p:spPr>
          <a:xfrm>
            <a:off x="3995619" y="798484"/>
            <a:ext cx="1152764" cy="1151803"/>
          </a:xfrm>
          <a:prstGeom prst="rect">
            <a:avLst/>
          </a:prstGeom>
          <a:solidFill>
            <a:srgbClr val="E9EEF3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3210130" y="2022939"/>
            <a:ext cx="2808050" cy="29423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  <a:latin typeface="+mj-lt"/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2360D6"/>
                </a:solidFill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687F85"/>
                </a:solidFill>
              </a:defRPr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/>
              <a:t>Full name</a:t>
            </a:r>
            <a:endParaRPr lang="en-US" dirty="0"/>
          </a:p>
        </p:txBody>
      </p:sp>
      <p:sp>
        <p:nvSpPr>
          <p:cNvPr id="57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3210128" y="2294293"/>
            <a:ext cx="2808051" cy="659420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 name</a:t>
            </a:r>
          </a:p>
        </p:txBody>
      </p:sp>
      <p:sp>
        <p:nvSpPr>
          <p:cNvPr id="66" name="Picture Placeholder 3"/>
          <p:cNvSpPr>
            <a:spLocks noGrp="1" noChangeAspect="1"/>
          </p:cNvSpPr>
          <p:nvPr>
            <p:ph type="pic" sz="quarter" idx="48"/>
          </p:nvPr>
        </p:nvSpPr>
        <p:spPr>
          <a:xfrm>
            <a:off x="6894291" y="798484"/>
            <a:ext cx="1152764" cy="1151803"/>
          </a:xfrm>
          <a:prstGeom prst="rect">
            <a:avLst/>
          </a:prstGeom>
          <a:solidFill>
            <a:srgbClr val="E9EEF3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6108802" y="2022939"/>
            <a:ext cx="2808050" cy="29423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  <a:latin typeface="+mj-lt"/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2360D6"/>
                </a:solidFill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687F85"/>
                </a:solidFill>
              </a:defRPr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/>
              <a:t>Full name</a:t>
            </a:r>
            <a:endParaRPr lang="en-US" dirty="0"/>
          </a:p>
        </p:txBody>
      </p:sp>
      <p:sp>
        <p:nvSpPr>
          <p:cNvPr id="68" name="Text Placeholder 4"/>
          <p:cNvSpPr>
            <a:spLocks noGrp="1"/>
          </p:cNvSpPr>
          <p:nvPr>
            <p:ph type="body" sz="quarter" idx="50" hasCustomPrompt="1"/>
          </p:nvPr>
        </p:nvSpPr>
        <p:spPr>
          <a:xfrm>
            <a:off x="6108800" y="2294293"/>
            <a:ext cx="2808051" cy="659420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 name</a:t>
            </a:r>
          </a:p>
        </p:txBody>
      </p:sp>
      <p:sp>
        <p:nvSpPr>
          <p:cNvPr id="69" name="Picture Placeholder 3"/>
          <p:cNvSpPr>
            <a:spLocks noGrp="1" noChangeAspect="1"/>
          </p:cNvSpPr>
          <p:nvPr>
            <p:ph type="pic" sz="quarter" idx="51"/>
          </p:nvPr>
        </p:nvSpPr>
        <p:spPr>
          <a:xfrm>
            <a:off x="3995619" y="2973031"/>
            <a:ext cx="1152764" cy="1151803"/>
          </a:xfrm>
          <a:prstGeom prst="rect">
            <a:avLst/>
          </a:prstGeom>
          <a:solidFill>
            <a:srgbClr val="E9EEF3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3210130" y="4197486"/>
            <a:ext cx="2808050" cy="29423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  <a:latin typeface="+mj-lt"/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2360D6"/>
                </a:solidFill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687F85"/>
                </a:solidFill>
              </a:defRPr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/>
              <a:t>Full name</a:t>
            </a:r>
            <a:endParaRPr lang="en-US" dirty="0"/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53" hasCustomPrompt="1"/>
          </p:nvPr>
        </p:nvSpPr>
        <p:spPr>
          <a:xfrm>
            <a:off x="3210128" y="4468840"/>
            <a:ext cx="2808051" cy="659420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 name</a:t>
            </a:r>
          </a:p>
        </p:txBody>
      </p:sp>
      <p:sp>
        <p:nvSpPr>
          <p:cNvPr id="72" name="Picture Placeholder 3"/>
          <p:cNvSpPr>
            <a:spLocks noGrp="1" noChangeAspect="1"/>
          </p:cNvSpPr>
          <p:nvPr>
            <p:ph type="pic" sz="quarter" idx="54"/>
          </p:nvPr>
        </p:nvSpPr>
        <p:spPr>
          <a:xfrm>
            <a:off x="6894291" y="2973031"/>
            <a:ext cx="1152764" cy="1151803"/>
          </a:xfrm>
          <a:prstGeom prst="rect">
            <a:avLst/>
          </a:prstGeom>
          <a:solidFill>
            <a:srgbClr val="E9EEF3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6108802" y="4197486"/>
            <a:ext cx="2808050" cy="29423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  <a:latin typeface="+mj-lt"/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2360D6"/>
                </a:solidFill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687F85"/>
                </a:solidFill>
              </a:defRPr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74" name="Text Placeholder 4"/>
          <p:cNvSpPr>
            <a:spLocks noGrp="1"/>
          </p:cNvSpPr>
          <p:nvPr>
            <p:ph type="body" sz="quarter" idx="56" hasCustomPrompt="1"/>
          </p:nvPr>
        </p:nvSpPr>
        <p:spPr>
          <a:xfrm>
            <a:off x="6108800" y="4468840"/>
            <a:ext cx="2808051" cy="659420"/>
          </a:xfrm>
        </p:spPr>
        <p:txBody>
          <a:bodyPr lIns="0" rIns="9144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 name</a:t>
            </a:r>
          </a:p>
        </p:txBody>
      </p:sp>
      <p:sp>
        <p:nvSpPr>
          <p:cNvPr id="75" name="Picture Placeholder 3"/>
          <p:cNvSpPr>
            <a:spLocks noGrp="1" noChangeAspect="1"/>
          </p:cNvSpPr>
          <p:nvPr>
            <p:ph type="pic" sz="quarter" idx="57"/>
          </p:nvPr>
        </p:nvSpPr>
        <p:spPr>
          <a:xfrm>
            <a:off x="1027060" y="798484"/>
            <a:ext cx="1152764" cy="1151803"/>
          </a:xfrm>
          <a:prstGeom prst="rect">
            <a:avLst/>
          </a:prstGeom>
          <a:solidFill>
            <a:srgbClr val="E9EEF3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241572" y="2022939"/>
            <a:ext cx="2808050" cy="29423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  <a:latin typeface="+mj-lt"/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2360D6"/>
                </a:solidFill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687F85"/>
                </a:solidFill>
              </a:defRPr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77" name="Text Placeholder 4"/>
          <p:cNvSpPr>
            <a:spLocks noGrp="1"/>
          </p:cNvSpPr>
          <p:nvPr>
            <p:ph type="body" sz="quarter" idx="59" hasCustomPrompt="1"/>
          </p:nvPr>
        </p:nvSpPr>
        <p:spPr>
          <a:xfrm>
            <a:off x="241571" y="2294293"/>
            <a:ext cx="2808051" cy="659420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 name</a:t>
            </a:r>
          </a:p>
        </p:txBody>
      </p:sp>
      <p:sp>
        <p:nvSpPr>
          <p:cNvPr id="78" name="Picture Placeholder 3"/>
          <p:cNvSpPr>
            <a:spLocks noGrp="1" noChangeAspect="1"/>
          </p:cNvSpPr>
          <p:nvPr>
            <p:ph type="pic" sz="quarter" idx="60"/>
          </p:nvPr>
        </p:nvSpPr>
        <p:spPr>
          <a:xfrm>
            <a:off x="1027060" y="2973031"/>
            <a:ext cx="1152764" cy="1151803"/>
          </a:xfrm>
          <a:prstGeom prst="rect">
            <a:avLst/>
          </a:prstGeom>
          <a:solidFill>
            <a:srgbClr val="E9EEF3"/>
          </a:solidFill>
        </p:spPr>
        <p:txBody>
          <a:bodyPr rIns="0" anchor="ctr"/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61" hasCustomPrompt="1"/>
          </p:nvPr>
        </p:nvSpPr>
        <p:spPr>
          <a:xfrm>
            <a:off x="241572" y="4197486"/>
            <a:ext cx="2808050" cy="29423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  <a:latin typeface="+mj-lt"/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2360D6"/>
                </a:solidFill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rgbClr val="687F85"/>
                </a:solidFill>
              </a:defRPr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80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241571" y="4468840"/>
            <a:ext cx="2808051" cy="659420"/>
          </a:xfrm>
        </p:spPr>
        <p:txBody>
          <a:bodyPr lIns="0" r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rgbClr val="636D7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4143756954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00600" y="1030894"/>
            <a:ext cx="4114800" cy="3425825"/>
          </a:xfrm>
        </p:spPr>
        <p:txBody>
          <a:bodyPr/>
          <a:lstStyle>
            <a:lvl1pPr marL="0" indent="0" algn="l">
              <a:spcAft>
                <a:spcPts val="1800"/>
              </a:spcAft>
              <a:buClr>
                <a:srgbClr val="FFFFFF"/>
              </a:buClr>
              <a:buSzPct val="120000"/>
              <a:buFont typeface=".AppleSystemUIFont" charset="0"/>
              <a:buNone/>
              <a:defRPr baseline="0">
                <a:solidFill>
                  <a:srgbClr val="FFFFFF"/>
                </a:solidFill>
                <a:latin typeface="+mn-lt"/>
              </a:defRPr>
            </a:lvl1pPr>
            <a:lvl2pPr marL="476238" indent="-238119" algn="l"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j-lt"/>
              </a:defRPr>
            </a:lvl2pPr>
            <a:lvl3pPr marL="714357" indent="-238119" algn="l"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j-lt"/>
              </a:defRPr>
            </a:lvl3pPr>
            <a:lvl4pPr marL="952476" indent="-238119" algn="l"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j-lt"/>
              </a:defRPr>
            </a:lvl4pPr>
            <a:lvl5pPr marL="1190595" indent="-238119" algn="l"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j-lt"/>
              </a:defRPr>
            </a:lvl5pPr>
          </a:lstStyle>
          <a:p>
            <a:r>
              <a:rPr lang="en-US" dirty="0"/>
              <a:t>Bullet one</a:t>
            </a:r>
          </a:p>
          <a:p>
            <a:r>
              <a:rPr lang="en-US" dirty="0"/>
              <a:t>Bullet two</a:t>
            </a:r>
          </a:p>
          <a:p>
            <a:r>
              <a:rPr lang="en-US" dirty="0"/>
              <a:t>Bullet three</a:t>
            </a:r>
          </a:p>
          <a:p>
            <a:r>
              <a:rPr lang="en-US" dirty="0"/>
              <a:t>Bullet four</a:t>
            </a:r>
          </a:p>
          <a:p>
            <a:r>
              <a:rPr lang="en-US" dirty="0"/>
              <a:t>Bullet five</a:t>
            </a:r>
          </a:p>
        </p:txBody>
      </p:sp>
      <p:sp>
        <p:nvSpPr>
          <p:cNvPr id="3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4338638" y="1056675"/>
            <a:ext cx="238125" cy="239712"/>
          </a:xfrm>
          <a:noFill/>
        </p:spPr>
        <p:txBody>
          <a:bodyPr/>
          <a:lstStyle>
            <a:lvl1pPr marL="0" indent="0">
              <a:buNone/>
              <a:defRPr sz="800">
                <a:solidFill>
                  <a:srgbClr val="0061D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23"/>
          <p:cNvSpPr>
            <a:spLocks noGrp="1"/>
          </p:cNvSpPr>
          <p:nvPr>
            <p:ph type="pic" sz="quarter" idx="21"/>
          </p:nvPr>
        </p:nvSpPr>
        <p:spPr>
          <a:xfrm>
            <a:off x="4338638" y="1490767"/>
            <a:ext cx="238125" cy="239712"/>
          </a:xfrm>
          <a:noFill/>
        </p:spPr>
        <p:txBody>
          <a:bodyPr/>
          <a:lstStyle>
            <a:lvl1pPr marL="0" indent="0">
              <a:buNone/>
              <a:defRPr sz="800">
                <a:solidFill>
                  <a:srgbClr val="0061D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4338638" y="1924859"/>
            <a:ext cx="238125" cy="239712"/>
          </a:xfrm>
          <a:noFill/>
        </p:spPr>
        <p:txBody>
          <a:bodyPr/>
          <a:lstStyle>
            <a:lvl1pPr marL="0" indent="0">
              <a:buNone/>
              <a:defRPr sz="800">
                <a:solidFill>
                  <a:srgbClr val="0061D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23"/>
          <p:cNvSpPr>
            <a:spLocks noGrp="1"/>
          </p:cNvSpPr>
          <p:nvPr>
            <p:ph type="pic" sz="quarter" idx="23"/>
          </p:nvPr>
        </p:nvSpPr>
        <p:spPr>
          <a:xfrm>
            <a:off x="4338638" y="2358950"/>
            <a:ext cx="238125" cy="239712"/>
          </a:xfrm>
          <a:noFill/>
        </p:spPr>
        <p:txBody>
          <a:bodyPr/>
          <a:lstStyle>
            <a:lvl1pPr marL="0" indent="0">
              <a:buNone/>
              <a:defRPr sz="800">
                <a:solidFill>
                  <a:srgbClr val="0061D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23"/>
          <p:cNvSpPr>
            <a:spLocks noGrp="1"/>
          </p:cNvSpPr>
          <p:nvPr>
            <p:ph type="pic" sz="quarter" idx="24"/>
          </p:nvPr>
        </p:nvSpPr>
        <p:spPr>
          <a:xfrm>
            <a:off x="4338638" y="2793043"/>
            <a:ext cx="238125" cy="239712"/>
          </a:xfrm>
          <a:noFill/>
        </p:spPr>
        <p:txBody>
          <a:bodyPr/>
          <a:lstStyle>
            <a:lvl1pPr marL="0" indent="0">
              <a:buNone/>
              <a:defRPr sz="800">
                <a:solidFill>
                  <a:srgbClr val="0061D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64514" y="1050422"/>
            <a:ext cx="3721134" cy="233867"/>
          </a:xfrm>
        </p:spPr>
        <p:txBody>
          <a:bodyPr lIns="0" tIns="0" anchor="t"/>
          <a:lstStyle>
            <a:lvl1pPr marL="0" indent="0" algn="l">
              <a:buNone/>
              <a:defRPr kumimoji="0" lang="en-US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Shape 53"/>
          <p:cNvSpPr txBox="1">
            <a:spLocks/>
          </p:cNvSpPr>
          <p:nvPr userDrawn="1"/>
        </p:nvSpPr>
        <p:spPr>
          <a:xfrm>
            <a:off x="3346704" y="1325883"/>
            <a:ext cx="3728449" cy="167737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/>
          <a:lstStyle>
            <a:lvl1pPr marL="0" marR="0" indent="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171F25"/>
                </a:solidFill>
                <a:effectLst/>
                <a:uFillTx/>
                <a:latin typeface="+mj-lt"/>
                <a:ea typeface="Lato Heavy"/>
                <a:cs typeface="Lato Heavy"/>
                <a:sym typeface="BrownStd-Light"/>
              </a:defRPr>
            </a:lvl1pPr>
            <a:lvl2pPr marL="0" marR="0" indent="8572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2pPr>
            <a:lvl3pPr marL="0" marR="0" indent="17145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3pPr>
            <a:lvl4pPr marL="0" marR="0" indent="25717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4pPr>
            <a:lvl5pPr marL="0" marR="0" indent="34290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5pPr>
            <a:lvl6pPr marL="0" marR="0" indent="42862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6pPr>
            <a:lvl7pPr marL="0" marR="0" indent="51435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7pPr>
            <a:lvl8pPr marL="0" marR="0" indent="60007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8pPr>
            <a:lvl9pPr marL="0" marR="0" indent="68580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9pPr>
          </a:lstStyle>
          <a:p>
            <a:pPr hangingPunct="1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1" y="1323595"/>
            <a:ext cx="3729038" cy="2044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hangingPunct="1"/>
            <a:r>
              <a:rPr lang="en-US" dirty="0">
                <a:solidFill>
                  <a:srgbClr val="FFFFFF"/>
                </a:solidFill>
              </a:rPr>
              <a:t>Slide title,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 err="1">
                <a:solidFill>
                  <a:srgbClr val="FFFFFF"/>
                </a:solidFill>
              </a:rPr>
              <a:t>Lato</a:t>
            </a:r>
            <a:r>
              <a:rPr lang="en-US" dirty="0">
                <a:solidFill>
                  <a:srgbClr val="FFFFFF"/>
                </a:solidFill>
              </a:rPr>
              <a:t> Light, 32 pt.</a:t>
            </a:r>
          </a:p>
        </p:txBody>
      </p:sp>
    </p:spTree>
    <p:extLst>
      <p:ext uri="{BB962C8B-B14F-4D97-AF65-F5344CB8AC3E}">
        <p14:creationId xmlns:p14="http://schemas.microsoft.com/office/powerpoint/2010/main" val="292213502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623952" y="1032229"/>
            <a:ext cx="4114800" cy="3425825"/>
          </a:xfrm>
        </p:spPr>
        <p:txBody>
          <a:bodyPr/>
          <a:lstStyle>
            <a:lvl1pPr marL="171450" indent="-171450" algn="l">
              <a:spcAft>
                <a:spcPts val="1800"/>
              </a:spcAft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n-lt"/>
              </a:defRPr>
            </a:lvl1pPr>
            <a:lvl2pPr marL="476238" indent="-238119" algn="l"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j-lt"/>
              </a:defRPr>
            </a:lvl2pPr>
            <a:lvl3pPr marL="714357" indent="-238119" algn="l"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j-lt"/>
              </a:defRPr>
            </a:lvl3pPr>
            <a:lvl4pPr marL="952476" indent="-238119" algn="l"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j-lt"/>
              </a:defRPr>
            </a:lvl4pPr>
            <a:lvl5pPr marL="1190595" indent="-238119" algn="l">
              <a:buClr>
                <a:srgbClr val="FFFFFF"/>
              </a:buClr>
              <a:buSzPct val="120000"/>
              <a:buFont typeface=".AppleSystemUIFont" charset="0"/>
              <a:buChar char="/"/>
              <a:defRPr>
                <a:solidFill>
                  <a:srgbClr val="FFFFFF"/>
                </a:solidFill>
                <a:latin typeface="+mj-lt"/>
              </a:defRPr>
            </a:lvl5pPr>
          </a:lstStyle>
          <a:p>
            <a:r>
              <a:rPr lang="en-US" dirty="0"/>
              <a:t>Bullet one</a:t>
            </a:r>
          </a:p>
          <a:p>
            <a:r>
              <a:rPr lang="en-US" dirty="0"/>
              <a:t>Bullet two</a:t>
            </a:r>
          </a:p>
          <a:p>
            <a:r>
              <a:rPr lang="en-US" dirty="0"/>
              <a:t>Bullet three</a:t>
            </a:r>
          </a:p>
          <a:p>
            <a:r>
              <a:rPr lang="en-US" dirty="0"/>
              <a:t>Bullet four</a:t>
            </a:r>
          </a:p>
          <a:p>
            <a:r>
              <a:rPr lang="en-US" dirty="0"/>
              <a:t>Bullet five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4515" y="1050422"/>
            <a:ext cx="3878885" cy="375707"/>
          </a:xfrm>
        </p:spPr>
        <p:txBody>
          <a:bodyPr lIns="0" tIns="0" anchor="t"/>
          <a:lstStyle>
            <a:lvl1pPr marL="0" indent="0" algn="l"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1323594"/>
            <a:ext cx="3886200" cy="193516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hangingPunct="1"/>
            <a:r>
              <a:rPr lang="en-US" dirty="0"/>
              <a:t>Slide title, </a:t>
            </a:r>
            <a:br>
              <a:rPr lang="en-US" dirty="0"/>
            </a:br>
            <a:r>
              <a:rPr lang="en-US" dirty="0" err="1"/>
              <a:t>Lato</a:t>
            </a:r>
            <a:r>
              <a:rPr lang="en-US" dirty="0"/>
              <a:t> Light, 32 pt.</a:t>
            </a:r>
          </a:p>
        </p:txBody>
      </p:sp>
    </p:spTree>
    <p:extLst>
      <p:ext uri="{BB962C8B-B14F-4D97-AF65-F5344CB8AC3E}">
        <p14:creationId xmlns:p14="http://schemas.microsoft.com/office/powerpoint/2010/main" val="390435690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 userDrawn="1"/>
        </p:nvSpPr>
        <p:spPr>
          <a:xfrm flipV="1">
            <a:off x="1132370" y="2291954"/>
            <a:ext cx="0" cy="600076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20" tIns="45720" rIns="45720" bIns="45720"/>
          <a:lstStyle/>
          <a:p>
            <a:endParaRPr sz="844"/>
          </a:p>
        </p:txBody>
      </p:sp>
      <p:sp>
        <p:nvSpPr>
          <p:cNvPr id="3" name="Line"/>
          <p:cNvSpPr/>
          <p:nvPr userDrawn="1"/>
        </p:nvSpPr>
        <p:spPr>
          <a:xfrm flipV="1">
            <a:off x="3525196" y="2291954"/>
            <a:ext cx="0" cy="600076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20" tIns="45720" rIns="45720" bIns="45720"/>
          <a:lstStyle/>
          <a:p>
            <a:endParaRPr sz="844"/>
          </a:p>
        </p:txBody>
      </p:sp>
      <p:sp>
        <p:nvSpPr>
          <p:cNvPr id="4" name="Line"/>
          <p:cNvSpPr/>
          <p:nvPr userDrawn="1"/>
        </p:nvSpPr>
        <p:spPr>
          <a:xfrm flipV="1">
            <a:off x="5907136" y="2291954"/>
            <a:ext cx="0" cy="600076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20" tIns="45720" rIns="45720" bIns="45720"/>
          <a:lstStyle/>
          <a:p>
            <a:endParaRPr sz="844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281907" y="2295037"/>
            <a:ext cx="2095465" cy="630936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z="1600" dirty="0" err="1">
                <a:solidFill>
                  <a:srgbClr val="FFFFFF"/>
                </a:solidFill>
              </a:rPr>
              <a:t>Lorem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ipsum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dolor ad minim </a:t>
            </a:r>
            <a:endParaRPr lang="en-US" sz="160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663847" y="2295037"/>
            <a:ext cx="2095466" cy="630936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FFFFFF"/>
                </a:solidFill>
              </a:rPr>
              <a:t>Sit </a:t>
            </a:r>
            <a:r>
              <a:rPr lang="en-US" sz="1600" dirty="0" err="1">
                <a:solidFill>
                  <a:srgbClr val="FFFFFF"/>
                </a:solidFill>
              </a:rPr>
              <a:t>amet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  <a:r>
              <a:rPr lang="en-US" sz="1600" dirty="0" err="1">
                <a:solidFill>
                  <a:srgbClr val="FFFFFF"/>
                </a:solidFill>
              </a:rPr>
              <a:t>consectetur</a:t>
            </a:r>
            <a:br>
              <a:rPr lang="en-US" sz="1600" dirty="0"/>
            </a:br>
            <a:r>
              <a:rPr lang="en-US" sz="1600" dirty="0" err="1">
                <a:solidFill>
                  <a:srgbClr val="FFFFFF"/>
                </a:solidFill>
              </a:rPr>
              <a:t>adipiscing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elit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45786" y="2295037"/>
            <a:ext cx="2095465" cy="630936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z="1600" dirty="0" err="1">
                <a:solidFill>
                  <a:srgbClr val="FFFFFF"/>
                </a:solidFill>
              </a:rPr>
              <a:t>Lorem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ipsum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dolor ad minim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293088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50090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1"/>
          <p:cNvSpPr>
            <a:spLocks noGrp="1"/>
          </p:cNvSpPr>
          <p:nvPr>
            <p:ph type="title" hasCustomPrompt="1"/>
          </p:nvPr>
        </p:nvSpPr>
        <p:spPr>
          <a:xfrm>
            <a:off x="457200" y="2143125"/>
            <a:ext cx="8229600" cy="857250"/>
          </a:xfrm>
          <a:prstGeom prst="rect">
            <a:avLst/>
          </a:prstGeom>
        </p:spPr>
        <p:txBody>
          <a:bodyPr rIns="0" anchor="ctr"/>
          <a:lstStyle>
            <a:lvl1pPr algn="ctr" defTabSz="228594">
              <a:lnSpc>
                <a:spcPct val="90000"/>
              </a:lnSpc>
              <a:spcBef>
                <a:spcPts val="1688"/>
              </a:spcBef>
              <a:defRPr spc="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Transition slide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849704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1"/>
          <p:cNvSpPr>
            <a:spLocks noGrp="1"/>
          </p:cNvSpPr>
          <p:nvPr>
            <p:ph type="title" hasCustomPrompt="1"/>
          </p:nvPr>
        </p:nvSpPr>
        <p:spPr>
          <a:xfrm>
            <a:off x="457200" y="2143125"/>
            <a:ext cx="8229600" cy="857250"/>
          </a:xfrm>
          <a:prstGeom prst="rect">
            <a:avLst/>
          </a:prstGeom>
        </p:spPr>
        <p:txBody>
          <a:bodyPr rIns="0" anchor="ctr"/>
          <a:lstStyle>
            <a:lvl1pPr algn="ctr" defTabSz="228594">
              <a:lnSpc>
                <a:spcPct val="100000"/>
              </a:lnSpc>
              <a:spcBef>
                <a:spcPts val="1688"/>
              </a:spcBef>
              <a:defRPr spc="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Summary/key point slide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442507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lan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4712D-B50E-1A4C-B8B7-78CBB869B0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0347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: Thank you">
    <p:bg>
      <p:bgPr>
        <a:solidFill>
          <a:srgbClr val="006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 hasCustomPrompt="1"/>
          </p:nvPr>
        </p:nvSpPr>
        <p:spPr>
          <a:xfrm>
            <a:off x="1485804" y="1673526"/>
            <a:ext cx="6172200" cy="1536019"/>
          </a:xfrm>
          <a:prstGeom prst="rect">
            <a:avLst/>
          </a:prstGeom>
        </p:spPr>
        <p:txBody>
          <a:bodyPr lIns="228600" anchor="ctr"/>
          <a:lstStyle>
            <a:lvl1pPr algn="ctr">
              <a:lnSpc>
                <a:spcPct val="100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Thank you</a:t>
            </a:r>
            <a:endParaRPr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485996" y="3778450"/>
            <a:ext cx="6172009" cy="926901"/>
          </a:xfrm>
        </p:spPr>
        <p:txBody>
          <a:bodyPr lIns="2286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1pPr>
          </a:lstStyle>
          <a:p>
            <a:pPr lvl="0"/>
            <a:r>
              <a:rPr lang="en-US" dirty="0"/>
              <a:t>Full name </a:t>
            </a:r>
            <a:br>
              <a:rPr lang="en-US" dirty="0"/>
            </a:br>
            <a:r>
              <a:rPr lang="en-US" dirty="0"/>
              <a:t>Contact info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82789" y="818530"/>
            <a:ext cx="778230" cy="4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1038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88926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8"/>
          <p:cNvSpPr txBox="1">
            <a:spLocks noGrp="1"/>
          </p:cNvSpPr>
          <p:nvPr>
            <p:ph type="ctrTitle"/>
          </p:nvPr>
        </p:nvSpPr>
        <p:spPr>
          <a:xfrm>
            <a:off x="457200" y="1048538"/>
            <a:ext cx="3458348" cy="304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" name="Google Shape;41;p48"/>
          <p:cNvPicPr preferRelativeResize="0"/>
          <p:nvPr/>
        </p:nvPicPr>
        <p:blipFill rotWithShape="1">
          <a:blip r:embed="rId2">
            <a:alphaModFix/>
          </a:blip>
          <a:srcRect b="85225"/>
          <a:stretch/>
        </p:blipFill>
        <p:spPr>
          <a:xfrm>
            <a:off x="0" y="0"/>
            <a:ext cx="9144000" cy="759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11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457041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0"/>
          <p:cNvSpPr txBox="1">
            <a:spLocks noGrp="1"/>
          </p:cNvSpPr>
          <p:nvPr>
            <p:ph type="title"/>
          </p:nvPr>
        </p:nvSpPr>
        <p:spPr>
          <a:xfrm>
            <a:off x="464300" y="685800"/>
            <a:ext cx="8225340" cy="44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626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07941"/>
          </a:xfrm>
          <a:prstGeom prst="rect">
            <a:avLst/>
          </a:prstGeom>
        </p:spPr>
        <p:txBody>
          <a:bodyPr anchor="b"/>
          <a:lstStyle/>
          <a:p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833737"/>
            <a:ext cx="8229600" cy="520115"/>
          </a:xfrm>
        </p:spPr>
        <p:txBody>
          <a:bodyPr tIns="0"/>
          <a:lstStyle>
            <a:lvl1pPr marL="0" indent="0">
              <a:buNone/>
              <a:defRPr kumimoji="0" lang="en-US" sz="225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85800" y="1701800"/>
            <a:ext cx="7772400" cy="2857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CB5697-38D0-D04D-B788-F500DA9EC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5598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7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0"/>
            <a:ext cx="8229600" cy="39676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171F25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69849"/>
            <a:ext cx="8229600" cy="375657"/>
          </a:xfrm>
        </p:spPr>
        <p:txBody>
          <a:bodyPr lIns="0" tIns="0" anchor="t"/>
          <a:lstStyle>
            <a:lvl1pPr marL="0" indent="0" algn="l"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542619"/>
            <a:ext cx="8229600" cy="0"/>
          </a:xfrm>
          <a:prstGeom prst="line">
            <a:avLst/>
          </a:prstGeom>
          <a:noFill/>
          <a:ln w="6350" cap="flat">
            <a:solidFill>
              <a:srgbClr val="C3D1D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1173586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ayout 1: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457200" y="542619"/>
            <a:ext cx="8229600" cy="0"/>
          </a:xfrm>
          <a:prstGeom prst="line">
            <a:avLst/>
          </a:prstGeom>
          <a:noFill/>
          <a:ln w="6350" cap="flat">
            <a:solidFill>
              <a:srgbClr val="C3D1D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Shape 54"/>
          <p:cNvSpPr>
            <a:spLocks noGrp="1"/>
          </p:cNvSpPr>
          <p:nvPr>
            <p:ph type="body" idx="1" hasCustomPrompt="1"/>
          </p:nvPr>
        </p:nvSpPr>
        <p:spPr>
          <a:xfrm>
            <a:off x="457201" y="1572769"/>
            <a:ext cx="8236914" cy="2882774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None/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Bold"/>
              </a:defRPr>
            </a:lvl1pPr>
            <a:lvl2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2pPr>
            <a:lvl3pPr marL="3429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3pPr>
            <a:lvl4pPr marL="5143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4pPr>
            <a:lvl5pPr marL="68580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D5"/>
              </a:buClr>
              <a:defRPr sz="1350" b="0" i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  <a:sym typeface="Lato Light"/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</p:txBody>
      </p:sp>
      <p:sp>
        <p:nvSpPr>
          <p:cNvPr id="6" name="Shape 53"/>
          <p:cNvSpPr>
            <a:spLocks noGrp="1"/>
          </p:cNvSpPr>
          <p:nvPr>
            <p:ph type="title" hasCustomPrompt="1"/>
          </p:nvPr>
        </p:nvSpPr>
        <p:spPr>
          <a:xfrm>
            <a:off x="457200" y="673080"/>
            <a:ext cx="8229600" cy="39676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400">
                <a:solidFill>
                  <a:srgbClr val="171F25"/>
                </a:solidFill>
              </a:defRPr>
            </a:lvl1pPr>
          </a:lstStyle>
          <a:p>
            <a:r>
              <a:rPr lang="en-US" sz="2400" dirty="0"/>
              <a:t>Slide title, </a:t>
            </a:r>
            <a:r>
              <a:rPr lang="en-US" sz="2400" dirty="0" err="1"/>
              <a:t>Lato</a:t>
            </a:r>
            <a:r>
              <a:rPr lang="en-US" sz="2400" dirty="0"/>
              <a:t> Light, 32 pt.</a:t>
            </a:r>
            <a:endParaRPr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4568" y="1069848"/>
            <a:ext cx="8229600" cy="375657"/>
          </a:xfrm>
        </p:spPr>
        <p:txBody>
          <a:bodyPr lIns="0" tIns="0" anchor="t"/>
          <a:lstStyle>
            <a:lvl1pPr marL="0" indent="0" algn="l">
              <a:lnSpc>
                <a:spcPct val="100000"/>
              </a:lnSpc>
              <a:buNone/>
              <a:def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Lato Light" charset="0"/>
                <a:cs typeface="Lato Light" charset="0"/>
                <a:sym typeface="BrownStd-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8777501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673079"/>
            <a:ext cx="8229600" cy="80637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rIns="228600" anchor="t"/>
          <a:lstStyle/>
          <a:p>
            <a:pPr lvl="0" fontAlgn="auto" hangingPunct="1"/>
            <a:r>
              <a:rPr lang="en-US" dirty="0"/>
              <a:t>Box intro</a:t>
            </a:r>
            <a:br>
              <a:rPr lang="en-US" dirty="0"/>
            </a:br>
            <a:endParaRPr dirty="0"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476576"/>
            <a:ext cx="8229600" cy="319067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rIns="228600" anchor="t"/>
          <a:lstStyle/>
          <a:p>
            <a:pPr marL="0" lvl="0" indent="0" rtl="0" fontAlgn="auto" hangingPunct="1">
              <a:spcBef>
                <a:spcPts val="825"/>
              </a:spcBef>
              <a:buSzTx/>
              <a:buNone/>
            </a:pPr>
            <a:r>
              <a:rPr lang="en-US" dirty="0"/>
              <a:t>Body level one</a:t>
            </a:r>
          </a:p>
          <a:p>
            <a:pPr marL="246523" lvl="1" indent="-151275" rtl="0" fontAlgn="auto" hangingPunct="1">
              <a:spcBef>
                <a:spcPts val="825"/>
              </a:spcBef>
            </a:pPr>
            <a:r>
              <a:rPr lang="en-US" dirty="0"/>
              <a:t>Body level two</a:t>
            </a:r>
          </a:p>
          <a:p>
            <a:pPr marL="389394" lvl="2" indent="-151275" rtl="0" fontAlgn="auto" hangingPunct="1">
              <a:spcBef>
                <a:spcPts val="825"/>
              </a:spcBef>
            </a:pPr>
            <a:r>
              <a:rPr lang="en-US" dirty="0"/>
              <a:t>Body level three</a:t>
            </a:r>
          </a:p>
          <a:p>
            <a:pPr marL="532266" lvl="3" indent="-151275" rtl="0" fontAlgn="auto" hangingPunct="1">
              <a:spcBef>
                <a:spcPts val="825"/>
              </a:spcBef>
            </a:pPr>
            <a:r>
              <a:rPr lang="en-US" dirty="0"/>
              <a:t>Body level four</a:t>
            </a:r>
          </a:p>
          <a:p>
            <a:pPr marL="675137" lvl="4" indent="-151275" rtl="0" fontAlgn="auto" hangingPunct="1">
              <a:spcBef>
                <a:spcPts val="825"/>
              </a:spcBef>
            </a:pPr>
            <a:r>
              <a:rPr lang="en-US" dirty="0"/>
              <a:t>Body level five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542619"/>
            <a:ext cx="8229600" cy="0"/>
          </a:xfrm>
          <a:prstGeom prst="line">
            <a:avLst/>
          </a:prstGeom>
          <a:noFill/>
          <a:ln w="6350" cap="flat">
            <a:solidFill>
              <a:srgbClr val="C3D1D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Shape 278"/>
          <p:cNvSpPr txBox="1">
            <a:spLocks/>
          </p:cNvSpPr>
          <p:nvPr userDrawn="1"/>
        </p:nvSpPr>
        <p:spPr>
          <a:xfrm>
            <a:off x="4906554" y="307199"/>
            <a:ext cx="3780247" cy="1935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0" marR="0" indent="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171F25"/>
                </a:solidFill>
                <a:effectLst/>
                <a:uFillTx/>
                <a:latin typeface="+mj-lt"/>
                <a:ea typeface="Lato Heavy"/>
                <a:cs typeface="Lato Heavy"/>
                <a:sym typeface="BrownStd-Light"/>
              </a:defRPr>
            </a:lvl1pPr>
            <a:lvl2pPr marL="0" marR="0" indent="8572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2pPr>
            <a:lvl3pPr marL="0" marR="0" indent="17145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3pPr>
            <a:lvl4pPr marL="0" marR="0" indent="25717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4pPr>
            <a:lvl5pPr marL="0" marR="0" indent="34290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5pPr>
            <a:lvl6pPr marL="0" marR="0" indent="42862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6pPr>
            <a:lvl7pPr marL="0" marR="0" indent="51435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7pPr>
            <a:lvl8pPr marL="0" marR="0" indent="60007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8pPr>
            <a:lvl9pPr marL="0" marR="0" indent="68580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9pPr>
          </a:lstStyle>
          <a:p>
            <a:pPr algn="r" hangingPunct="1">
              <a:lnSpc>
                <a:spcPct val="110000"/>
              </a:lnSpc>
            </a:pPr>
            <a:r>
              <a:rPr lang="en-US" sz="825" dirty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</a:rPr>
              <a:t> </a:t>
            </a:r>
            <a:fld id="{D8CAB2CD-AAC9-C249-AC20-73F5B5BEE26C}" type="slidenum">
              <a:rPr lang="en-US" sz="825" smtClean="0">
                <a:solidFill>
                  <a:srgbClr val="72848E"/>
                </a:solidFill>
                <a:latin typeface="Lato" charset="0"/>
                <a:ea typeface="Lato" charset="0"/>
                <a:cs typeface="Lato" charset="0"/>
              </a:rPr>
              <a:t>‹#›</a:t>
            </a:fld>
            <a:endParaRPr lang="en-US" sz="825" dirty="0">
              <a:solidFill>
                <a:srgbClr val="72848E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E6713-0EEB-FBAB-D826-44395F7729EF}"/>
              </a:ext>
            </a:extLst>
          </p:cNvPr>
          <p:cNvSpPr txBox="1"/>
          <p:nvPr userDrawn="1"/>
        </p:nvSpPr>
        <p:spPr>
          <a:xfrm>
            <a:off x="1564395" y="1244906"/>
            <a:ext cx="92398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rtlCol="0">
            <a:spAutoFit/>
          </a:bodyPr>
          <a:lstStyle/>
          <a:p>
            <a:pPr>
              <a:lnSpc>
                <a:spcPct val="100000"/>
              </a:lnSpc>
              <a:spcBef>
                <a:spcPts val="675"/>
              </a:spcBef>
            </a:pPr>
            <a:endParaRPr lang="en-US" sz="1400" spc="0" dirty="0" err="1">
              <a:solidFill>
                <a:srgbClr val="72848E"/>
              </a:solidFill>
              <a:latin typeface="+mn-lt"/>
              <a:ea typeface="Lato Light" charset="0"/>
              <a:cs typeface="Lato Light" charset="0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1181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6" r:id="rId31"/>
    <p:sldLayoutId id="2147483759" r:id="rId32"/>
    <p:sldLayoutId id="2147483762" r:id="rId33"/>
    <p:sldLayoutId id="2147483703" r:id="rId34"/>
    <p:sldLayoutId id="2147483705" r:id="rId35"/>
    <p:sldLayoutId id="2147483707" r:id="rId36"/>
    <p:sldLayoutId id="2147483708" r:id="rId37"/>
    <p:sldLayoutId id="2147483684" r:id="rId38"/>
    <p:sldLayoutId id="2147483685" r:id="rId39"/>
    <p:sldLayoutId id="2147483693" r:id="rId40"/>
    <p:sldLayoutId id="2147483716" r:id="rId41"/>
    <p:sldLayoutId id="2147483717" r:id="rId42"/>
    <p:sldLayoutId id="2147483686" r:id="rId43"/>
    <p:sldLayoutId id="2147483688" r:id="rId44"/>
    <p:sldLayoutId id="2147483689" r:id="rId45"/>
    <p:sldLayoutId id="2147483710" r:id="rId46"/>
    <p:sldLayoutId id="2147483709" r:id="rId47"/>
    <p:sldLayoutId id="2147483718" r:id="rId48"/>
    <p:sldLayoutId id="2147483691" r:id="rId49"/>
    <p:sldLayoutId id="2147483711" r:id="rId50"/>
    <p:sldLayoutId id="2147483687" r:id="rId51"/>
    <p:sldLayoutId id="2147483692" r:id="rId52"/>
    <p:sldLayoutId id="2147483694" r:id="rId53"/>
    <p:sldLayoutId id="2147483723" r:id="rId54"/>
  </p:sldLayoutIdLst>
  <p:transition spd="med"/>
  <p:hf hdr="0" ftr="0" dt="0"/>
  <p:txStyles>
    <p:titleStyle>
      <a:lvl1pPr marL="0" marR="0" indent="0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sz="2400" b="0" i="0" u="none" strike="noStrike" cap="none" spc="0" normalizeH="0" baseline="0">
          <a:ln>
            <a:noFill/>
          </a:ln>
          <a:solidFill>
            <a:srgbClr val="000000"/>
          </a:solidFill>
          <a:effectLst/>
          <a:uFillTx/>
          <a:latin typeface="+mj-lt"/>
          <a:ea typeface="Lato Heavy"/>
          <a:cs typeface="Lato Heavy"/>
          <a:sym typeface="BrownStd-Light"/>
        </a:defRPr>
      </a:lvl1pPr>
      <a:lvl2pPr marL="0" marR="0" indent="85723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2pPr>
      <a:lvl3pPr marL="0" marR="0" indent="171446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3pPr>
      <a:lvl4pPr marL="0" marR="0" indent="257168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4pPr>
      <a:lvl5pPr marL="0" marR="0" indent="342892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5pPr>
      <a:lvl6pPr marL="0" marR="0" indent="428615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6pPr>
      <a:lvl7pPr marL="0" marR="0" indent="514337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7pPr>
      <a:lvl8pPr marL="0" marR="0" indent="600060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8pPr>
      <a:lvl9pPr marL="0" marR="0" indent="685783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9pPr>
    </p:titleStyle>
    <p:bodyStyle>
      <a:lvl1pPr marL="238119" marR="0" indent="-238119" algn="l" defTabSz="309555" latinLnBrk="0">
        <a:lnSpc>
          <a:spcPct val="100000"/>
        </a:lnSpc>
        <a:spcBef>
          <a:spcPts val="0"/>
        </a:spcBef>
        <a:spcAft>
          <a:spcPts val="600"/>
        </a:spcAft>
        <a:buClrTx/>
        <a:buSzPct val="75000"/>
        <a:buFontTx/>
        <a:buChar char="•"/>
        <a:tabLst/>
        <a:defRPr kumimoji="0" sz="1350" b="0" i="0" u="none" strike="noStrike" cap="none" spc="0" normalizeH="0" baseline="0">
          <a:ln>
            <a:noFill/>
          </a:ln>
          <a:solidFill>
            <a:srgbClr val="636D78"/>
          </a:solidFill>
          <a:effectLst/>
          <a:uFillTx/>
          <a:latin typeface="+mn-lt"/>
          <a:ea typeface="Lato Bold"/>
          <a:cs typeface="Lato Bold"/>
          <a:sym typeface="BrownStd-Light"/>
        </a:defRPr>
      </a:lvl1pPr>
      <a:lvl2pPr marL="0" marR="0" indent="-171450" algn="l" defTabSz="309555" latinLnBrk="0">
        <a:lnSpc>
          <a:spcPct val="100000"/>
        </a:lnSpc>
        <a:spcBef>
          <a:spcPts val="0"/>
        </a:spcBef>
        <a:spcAft>
          <a:spcPts val="600"/>
        </a:spcAft>
        <a:buClr>
          <a:srgbClr val="0061D5"/>
        </a:buClr>
        <a:buSzPct val="75000"/>
        <a:buFont typeface="Arial" charset="0"/>
        <a:buChar char="•"/>
        <a:tabLst/>
        <a:defRPr kumimoji="0" sz="1350" b="0" i="0" u="none" strike="noStrike" cap="none" spc="0" normalizeH="0" baseline="0" dirty="0">
          <a:ln>
            <a:noFill/>
          </a:ln>
          <a:solidFill>
            <a:srgbClr val="636D78"/>
          </a:solidFill>
          <a:effectLst/>
          <a:uFillTx/>
          <a:latin typeface="+mn-lt"/>
          <a:ea typeface="+mn-ea"/>
          <a:cs typeface="+mn-cs"/>
          <a:sym typeface="BrownStd-Light"/>
        </a:defRPr>
      </a:lvl2pPr>
      <a:lvl3pPr marL="342900" marR="0" indent="-171450" algn="l" defTabSz="309555" latinLnBrk="0">
        <a:lnSpc>
          <a:spcPct val="100000"/>
        </a:lnSpc>
        <a:spcBef>
          <a:spcPts val="0"/>
        </a:spcBef>
        <a:spcAft>
          <a:spcPts val="600"/>
        </a:spcAft>
        <a:buClr>
          <a:srgbClr val="0061D5"/>
        </a:buClr>
        <a:buSzPct val="75000"/>
        <a:buFont typeface="Arial" charset="0"/>
        <a:buChar char="•"/>
        <a:tabLst/>
        <a:defRPr kumimoji="0" sz="1350" b="0" i="0" u="none" strike="noStrike" cap="none" spc="0" normalizeH="0" baseline="0" dirty="0">
          <a:ln>
            <a:noFill/>
          </a:ln>
          <a:solidFill>
            <a:srgbClr val="636D78"/>
          </a:solidFill>
          <a:effectLst/>
          <a:uFillTx/>
          <a:latin typeface="+mn-lt"/>
          <a:ea typeface="+mn-ea"/>
          <a:cs typeface="+mn-cs"/>
          <a:sym typeface="BrownStd-Light"/>
        </a:defRPr>
      </a:lvl3pPr>
      <a:lvl4pPr marL="666734" marR="0" indent="-285743" algn="l" defTabSz="309555" latinLnBrk="0">
        <a:lnSpc>
          <a:spcPct val="100000"/>
        </a:lnSpc>
        <a:spcBef>
          <a:spcPts val="0"/>
        </a:spcBef>
        <a:spcAft>
          <a:spcPts val="600"/>
        </a:spcAft>
        <a:buClr>
          <a:srgbClr val="0061D5"/>
        </a:buClr>
        <a:buSzPct val="75000"/>
        <a:buFont typeface="Arial" charset="0"/>
        <a:buChar char="•"/>
        <a:tabLst/>
        <a:defRPr kumimoji="0" sz="1350" b="0" i="0" u="none" strike="noStrike" cap="none" spc="0" normalizeH="0" baseline="0" dirty="0">
          <a:ln>
            <a:noFill/>
          </a:ln>
          <a:solidFill>
            <a:srgbClr val="636D78"/>
          </a:solidFill>
          <a:effectLst/>
          <a:uFillTx/>
          <a:latin typeface="+mn-lt"/>
          <a:ea typeface="+mn-ea"/>
          <a:cs typeface="+mn-cs"/>
          <a:sym typeface="BrownStd-Light"/>
        </a:defRPr>
      </a:lvl4pPr>
      <a:lvl5pPr marL="809605" marR="0" indent="-285743" algn="l" defTabSz="309555" latinLnBrk="0">
        <a:lnSpc>
          <a:spcPct val="100000"/>
        </a:lnSpc>
        <a:spcBef>
          <a:spcPts val="0"/>
        </a:spcBef>
        <a:spcAft>
          <a:spcPts val="600"/>
        </a:spcAft>
        <a:buClr>
          <a:srgbClr val="0061D5"/>
        </a:buClr>
        <a:buSzPct val="75000"/>
        <a:buFont typeface="Arial" charset="0"/>
        <a:buChar char="•"/>
        <a:tabLst/>
        <a:defRPr kumimoji="0" sz="1350" b="0" i="0" u="none" strike="noStrike" cap="none" spc="0" normalizeH="0" baseline="0" dirty="0">
          <a:ln>
            <a:noFill/>
          </a:ln>
          <a:solidFill>
            <a:srgbClr val="636D78"/>
          </a:solidFill>
          <a:effectLst/>
          <a:uFillTx/>
          <a:latin typeface="+mn-lt"/>
          <a:ea typeface="+mn-ea"/>
          <a:cs typeface="+mn-cs"/>
          <a:sym typeface="BrownStd-Light"/>
        </a:defRPr>
      </a:lvl5pPr>
      <a:lvl6pPr marL="1428714" marR="0" indent="-238119" algn="l" defTabSz="309555" latinLnBrk="0">
        <a:lnSpc>
          <a:spcPct val="100000"/>
        </a:lnSpc>
        <a:spcBef>
          <a:spcPts val="1950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1666833" marR="0" indent="-238119" algn="l" defTabSz="309555" latinLnBrk="0">
        <a:lnSpc>
          <a:spcPct val="100000"/>
        </a:lnSpc>
        <a:spcBef>
          <a:spcPts val="1950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1904953" marR="0" indent="-238119" algn="l" defTabSz="309555" latinLnBrk="0">
        <a:lnSpc>
          <a:spcPct val="100000"/>
        </a:lnSpc>
        <a:spcBef>
          <a:spcPts val="1950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2143072" marR="0" indent="-238119" algn="l" defTabSz="309555" latinLnBrk="0">
        <a:lnSpc>
          <a:spcPct val="100000"/>
        </a:lnSpc>
        <a:spcBef>
          <a:spcPts val="1950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23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46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68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892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615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337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060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783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92">
          <p15:clr>
            <a:srgbClr val="F26B43"/>
          </p15:clr>
        </p15:guide>
        <p15:guide id="3" pos="384">
          <p15:clr>
            <a:srgbClr val="F26B43"/>
          </p15:clr>
        </p15:guide>
        <p15:guide id="4" pos="7488">
          <p15:clr>
            <a:srgbClr val="F26B43"/>
          </p15:clr>
        </p15:guide>
        <p15:guide id="5" pos="7296">
          <p15:clr>
            <a:srgbClr val="F26B43"/>
          </p15:clr>
        </p15:guide>
        <p15:guide id="6" pos="576">
          <p15:clr>
            <a:srgbClr val="F26B43"/>
          </p15:clr>
        </p15:guide>
        <p15:guide id="7" pos="7104">
          <p15:clr>
            <a:srgbClr val="F26B43"/>
          </p15:clr>
        </p15:guide>
        <p15:guide id="8" pos="4032">
          <p15:clr>
            <a:srgbClr val="F26B43"/>
          </p15:clr>
        </p15:guide>
        <p15:guide id="9" pos="3648">
          <p15:clr>
            <a:srgbClr val="F26B43"/>
          </p15:clr>
        </p15:guide>
        <p15:guide id="10" pos="5568">
          <p15:clr>
            <a:srgbClr val="F26B43"/>
          </p15:clr>
        </p15:guide>
        <p15:guide id="11" pos="2112">
          <p15:clr>
            <a:srgbClr val="F26B43"/>
          </p15:clr>
        </p15:guide>
        <p15:guide id="12" orient="horz" pos="176">
          <p15:clr>
            <a:srgbClr val="F26B43"/>
          </p15:clr>
        </p15:guide>
        <p15:guide id="13" orient="horz" pos="368">
          <p15:clr>
            <a:srgbClr val="F26B43"/>
          </p15:clr>
        </p15:guide>
        <p15:guide id="14" orient="horz" pos="4144">
          <p15:clr>
            <a:srgbClr val="F26B43"/>
          </p15:clr>
        </p15:guide>
        <p15:guide id="15" orient="horz" pos="3952">
          <p15:clr>
            <a:srgbClr val="F26B43"/>
          </p15:clr>
        </p15:guide>
        <p15:guide id="16" orient="horz" pos="1232">
          <p15:clr>
            <a:srgbClr val="F26B43"/>
          </p15:clr>
        </p15:guide>
        <p15:guide id="17" orient="horz" pos="1040">
          <p15:clr>
            <a:srgbClr val="F26B43"/>
          </p15:clr>
        </p15:guide>
        <p15:guide id="18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673079"/>
            <a:ext cx="8229600" cy="80637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rIns="228600" anchor="t"/>
          <a:lstStyle/>
          <a:p>
            <a:pPr lvl="0" fontAlgn="auto" hangingPunct="1"/>
            <a:endParaRPr dirty="0"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476576"/>
            <a:ext cx="8229600" cy="319067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rIns="228600" anchor="t"/>
          <a:lstStyle/>
          <a:p>
            <a:pPr marL="0" lvl="0" indent="0" rtl="0" fontAlgn="auto" hangingPunct="1">
              <a:spcBef>
                <a:spcPts val="825"/>
              </a:spcBef>
              <a:buSzTx/>
              <a:buNone/>
            </a:pPr>
            <a:r>
              <a:rPr dirty="0"/>
              <a:t>Body Level One</a:t>
            </a:r>
          </a:p>
          <a:p>
            <a:pPr marL="246523" lvl="1" indent="-151275" rtl="0" fontAlgn="auto" hangingPunct="1">
              <a:spcBef>
                <a:spcPts val="825"/>
              </a:spcBef>
            </a:pPr>
            <a:r>
              <a:rPr dirty="0"/>
              <a:t>Body Level Two</a:t>
            </a:r>
          </a:p>
          <a:p>
            <a:pPr marL="389394" lvl="2" indent="-151275" rtl="0" fontAlgn="auto" hangingPunct="1">
              <a:spcBef>
                <a:spcPts val="825"/>
              </a:spcBef>
            </a:pPr>
            <a:r>
              <a:rPr dirty="0"/>
              <a:t>Body Level Three</a:t>
            </a:r>
          </a:p>
          <a:p>
            <a:pPr marL="532266" lvl="3" indent="-151275" rtl="0" fontAlgn="auto" hangingPunct="1">
              <a:spcBef>
                <a:spcPts val="825"/>
              </a:spcBef>
            </a:pPr>
            <a:r>
              <a:rPr dirty="0"/>
              <a:t>Body Level Four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542619"/>
            <a:ext cx="8229600" cy="0"/>
          </a:xfrm>
          <a:prstGeom prst="line">
            <a:avLst/>
          </a:prstGeom>
          <a:noFill/>
          <a:ln w="6350" cap="flat">
            <a:solidFill>
              <a:srgbClr val="C3D1D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Shape 278"/>
          <p:cNvSpPr txBox="1">
            <a:spLocks/>
          </p:cNvSpPr>
          <p:nvPr userDrawn="1"/>
        </p:nvSpPr>
        <p:spPr>
          <a:xfrm>
            <a:off x="4906554" y="307199"/>
            <a:ext cx="3780247" cy="1935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0" marR="0" indent="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171F25"/>
                </a:solidFill>
                <a:effectLst/>
                <a:uFillTx/>
                <a:latin typeface="+mj-lt"/>
                <a:ea typeface="Lato Heavy"/>
                <a:cs typeface="Lato Heavy"/>
                <a:sym typeface="BrownStd-Light"/>
              </a:defRPr>
            </a:lvl1pPr>
            <a:lvl2pPr marL="0" marR="0" indent="8572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2pPr>
            <a:lvl3pPr marL="0" marR="0" indent="17145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3pPr>
            <a:lvl4pPr marL="0" marR="0" indent="25717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4pPr>
            <a:lvl5pPr marL="0" marR="0" indent="34290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5pPr>
            <a:lvl6pPr marL="0" marR="0" indent="42862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6pPr>
            <a:lvl7pPr marL="0" marR="0" indent="51435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7pPr>
            <a:lvl8pPr marL="0" marR="0" indent="600075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8pPr>
            <a:lvl9pPr marL="0" marR="0" indent="685800" algn="l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9pPr>
          </a:lstStyle>
          <a:p>
            <a:pPr algn="r" hangingPunct="1">
              <a:lnSpc>
                <a:spcPct val="110000"/>
              </a:lnSpc>
            </a:pPr>
            <a:r>
              <a:rPr lang="en-US" sz="825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 </a:t>
            </a:r>
            <a:fld id="{D8CAB2CD-AAC9-C249-AC20-73F5B5BEE26C}" type="slidenum">
              <a:rPr lang="en-US" sz="825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‹#›</a:t>
            </a:fld>
            <a:endParaRPr lang="en-US" sz="825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75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ransition spd="med"/>
  <p:hf hdr="0" ftr="0" dt="0"/>
  <p:txStyles>
    <p:titleStyle>
      <a:lvl1pPr marL="0" marR="0" indent="0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sz="2400" b="0" i="0" u="none" strike="noStrike" cap="none" spc="0" normalizeH="0" baseline="0">
          <a:ln>
            <a:noFill/>
          </a:ln>
          <a:solidFill>
            <a:schemeClr val="bg1"/>
          </a:solidFill>
          <a:effectLst/>
          <a:uFillTx/>
          <a:latin typeface="+mj-lt"/>
          <a:ea typeface="Lato Heavy"/>
          <a:cs typeface="Lato Heavy"/>
          <a:sym typeface="BrownStd-Light"/>
        </a:defRPr>
      </a:lvl1pPr>
      <a:lvl2pPr marL="0" marR="0" indent="85723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2pPr>
      <a:lvl3pPr marL="0" marR="0" indent="171446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3pPr>
      <a:lvl4pPr marL="0" marR="0" indent="257168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4pPr>
      <a:lvl5pPr marL="0" marR="0" indent="342892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5pPr>
      <a:lvl6pPr marL="0" marR="0" indent="428615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6pPr>
      <a:lvl7pPr marL="0" marR="0" indent="514337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7pPr>
      <a:lvl8pPr marL="0" marR="0" indent="600060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8pPr>
      <a:lvl9pPr marL="0" marR="0" indent="685783" algn="l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171F25">
              <a:alpha val="80018"/>
            </a:srgbClr>
          </a:solidFill>
          <a:uFillTx/>
          <a:latin typeface="Lato Heavy"/>
          <a:ea typeface="Lato Heavy"/>
          <a:cs typeface="Lato Heavy"/>
          <a:sym typeface="Lato Heavy"/>
        </a:defRPr>
      </a:lvl9pPr>
    </p:titleStyle>
    <p:bodyStyle>
      <a:lvl1pPr marL="238119" marR="0" indent="-238119" algn="l" defTabSz="309555" latinLnBrk="0">
        <a:lnSpc>
          <a:spcPct val="100000"/>
        </a:lnSpc>
        <a:spcBef>
          <a:spcPts val="0"/>
        </a:spcBef>
        <a:spcAft>
          <a:spcPts val="600"/>
        </a:spcAft>
        <a:buClr>
          <a:schemeClr val="bg1"/>
        </a:buClr>
        <a:buSzPct val="75000"/>
        <a:buFontTx/>
        <a:buChar char="•"/>
        <a:tabLst/>
        <a:defRPr kumimoji="0" sz="1350" b="0" i="0" u="none" strike="noStrike" cap="none" spc="0" normalizeH="0" baseline="0">
          <a:ln>
            <a:noFill/>
          </a:ln>
          <a:solidFill>
            <a:schemeClr val="bg1"/>
          </a:solidFill>
          <a:effectLst/>
          <a:uFillTx/>
          <a:latin typeface="+mn-lt"/>
          <a:ea typeface="Lato Bold"/>
          <a:cs typeface="Lato Bold"/>
          <a:sym typeface="BrownStd-Light"/>
        </a:defRPr>
      </a:lvl1pPr>
      <a:lvl2pPr marL="171450" marR="0" indent="-171450" algn="l" defTabSz="309555" latinLnBrk="0">
        <a:lnSpc>
          <a:spcPct val="100000"/>
        </a:lnSpc>
        <a:spcBef>
          <a:spcPts val="0"/>
        </a:spcBef>
        <a:spcAft>
          <a:spcPts val="600"/>
        </a:spcAft>
        <a:buClr>
          <a:schemeClr val="bg1"/>
        </a:buClr>
        <a:buSzPct val="75000"/>
        <a:buFont typeface="Arial" charset="0"/>
        <a:buChar char="•"/>
        <a:tabLst/>
        <a:defRPr kumimoji="0" sz="1350" b="0" i="0" u="none" strike="noStrike" cap="none" spc="0" normalizeH="0" baseline="0" dirty="0">
          <a:ln>
            <a:noFill/>
          </a:ln>
          <a:solidFill>
            <a:schemeClr val="bg1"/>
          </a:solidFill>
          <a:effectLst/>
          <a:uFillTx/>
          <a:latin typeface="+mn-lt"/>
          <a:ea typeface="+mn-ea"/>
          <a:cs typeface="+mn-cs"/>
          <a:sym typeface="BrownStd-Light"/>
        </a:defRPr>
      </a:lvl2pPr>
      <a:lvl3pPr marL="342900" marR="0" indent="-171450" algn="l" defTabSz="309555" latinLnBrk="0">
        <a:lnSpc>
          <a:spcPct val="100000"/>
        </a:lnSpc>
        <a:spcBef>
          <a:spcPts val="0"/>
        </a:spcBef>
        <a:spcAft>
          <a:spcPts val="600"/>
        </a:spcAft>
        <a:buClr>
          <a:schemeClr val="bg1"/>
        </a:buClr>
        <a:buSzPct val="75000"/>
        <a:buFont typeface="Arial" charset="0"/>
        <a:buChar char="•"/>
        <a:tabLst/>
        <a:defRPr kumimoji="0" sz="1350" b="0" i="0" u="none" strike="noStrike" cap="none" spc="0" normalizeH="0" baseline="0" dirty="0">
          <a:ln>
            <a:noFill/>
          </a:ln>
          <a:solidFill>
            <a:schemeClr val="bg1"/>
          </a:solidFill>
          <a:effectLst/>
          <a:uFillTx/>
          <a:latin typeface="+mn-lt"/>
          <a:ea typeface="+mn-ea"/>
          <a:cs typeface="+mn-cs"/>
          <a:sym typeface="BrownStd-Light"/>
        </a:defRPr>
      </a:lvl3pPr>
      <a:lvl4pPr marL="666734" marR="0" indent="-285743" algn="l" defTabSz="309555" latinLnBrk="0">
        <a:lnSpc>
          <a:spcPct val="100000"/>
        </a:lnSpc>
        <a:spcBef>
          <a:spcPts val="0"/>
        </a:spcBef>
        <a:spcAft>
          <a:spcPts val="600"/>
        </a:spcAft>
        <a:buClr>
          <a:schemeClr val="bg1"/>
        </a:buClr>
        <a:buSzPct val="75000"/>
        <a:buFont typeface="Arial" charset="0"/>
        <a:buChar char="•"/>
        <a:tabLst/>
        <a:defRPr kumimoji="0" sz="1350" b="0" i="0" u="none" strike="noStrike" cap="none" spc="0" normalizeH="0" baseline="0" dirty="0">
          <a:ln>
            <a:noFill/>
          </a:ln>
          <a:solidFill>
            <a:schemeClr val="bg1"/>
          </a:solidFill>
          <a:effectLst/>
          <a:uFillTx/>
          <a:latin typeface="+mn-lt"/>
          <a:ea typeface="+mn-ea"/>
          <a:cs typeface="+mn-cs"/>
          <a:sym typeface="BrownStd-Light"/>
        </a:defRPr>
      </a:lvl4pPr>
      <a:lvl5pPr marL="809605" marR="0" indent="-285743" algn="l" defTabSz="309555" latinLnBrk="0">
        <a:lnSpc>
          <a:spcPct val="100000"/>
        </a:lnSpc>
        <a:spcBef>
          <a:spcPts val="0"/>
        </a:spcBef>
        <a:spcAft>
          <a:spcPts val="600"/>
        </a:spcAft>
        <a:buClr>
          <a:srgbClr val="0061D5"/>
        </a:buClr>
        <a:buSzPct val="75000"/>
        <a:buFont typeface="Arial" charset="0"/>
        <a:buChar char="•"/>
        <a:tabLst/>
        <a:defRPr kumimoji="0" sz="1350" b="0" i="0" u="none" strike="noStrike" cap="none" spc="0" normalizeH="0" baseline="0" dirty="0">
          <a:ln>
            <a:noFill/>
          </a:ln>
          <a:solidFill>
            <a:schemeClr val="bg1"/>
          </a:solidFill>
          <a:effectLst/>
          <a:uFillTx/>
          <a:latin typeface="+mn-lt"/>
          <a:ea typeface="+mn-ea"/>
          <a:cs typeface="+mn-cs"/>
          <a:sym typeface="BrownStd-Light"/>
        </a:defRPr>
      </a:lvl5pPr>
      <a:lvl6pPr marL="1428714" marR="0" indent="-238119" algn="l" defTabSz="309555" latinLnBrk="0">
        <a:lnSpc>
          <a:spcPct val="100000"/>
        </a:lnSpc>
        <a:spcBef>
          <a:spcPts val="1950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1666833" marR="0" indent="-238119" algn="l" defTabSz="309555" latinLnBrk="0">
        <a:lnSpc>
          <a:spcPct val="100000"/>
        </a:lnSpc>
        <a:spcBef>
          <a:spcPts val="1950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1904953" marR="0" indent="-238119" algn="l" defTabSz="309555" latinLnBrk="0">
        <a:lnSpc>
          <a:spcPct val="100000"/>
        </a:lnSpc>
        <a:spcBef>
          <a:spcPts val="1950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2143072" marR="0" indent="-238119" algn="l" defTabSz="309555" latinLnBrk="0">
        <a:lnSpc>
          <a:spcPct val="100000"/>
        </a:lnSpc>
        <a:spcBef>
          <a:spcPts val="1950"/>
        </a:spcBef>
        <a:spcAft>
          <a:spcPts val="0"/>
        </a:spcAft>
        <a:buClrTx/>
        <a:buSzPct val="7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23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46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68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892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615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337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060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783" algn="ctr" defTabSz="3095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92">
          <p15:clr>
            <a:srgbClr val="F26B43"/>
          </p15:clr>
        </p15:guide>
        <p15:guide id="3" pos="384">
          <p15:clr>
            <a:srgbClr val="F26B43"/>
          </p15:clr>
        </p15:guide>
        <p15:guide id="4" pos="7488">
          <p15:clr>
            <a:srgbClr val="F26B43"/>
          </p15:clr>
        </p15:guide>
        <p15:guide id="5" pos="7296">
          <p15:clr>
            <a:srgbClr val="F26B43"/>
          </p15:clr>
        </p15:guide>
        <p15:guide id="6" pos="576">
          <p15:clr>
            <a:srgbClr val="F26B43"/>
          </p15:clr>
        </p15:guide>
        <p15:guide id="7" pos="7104">
          <p15:clr>
            <a:srgbClr val="F26B43"/>
          </p15:clr>
        </p15:guide>
        <p15:guide id="8" pos="4032">
          <p15:clr>
            <a:srgbClr val="F26B43"/>
          </p15:clr>
        </p15:guide>
        <p15:guide id="9" pos="3648">
          <p15:clr>
            <a:srgbClr val="F26B43"/>
          </p15:clr>
        </p15:guide>
        <p15:guide id="10" pos="5568">
          <p15:clr>
            <a:srgbClr val="F26B43"/>
          </p15:clr>
        </p15:guide>
        <p15:guide id="11" pos="2112">
          <p15:clr>
            <a:srgbClr val="F26B43"/>
          </p15:clr>
        </p15:guide>
        <p15:guide id="12" orient="horz" pos="176">
          <p15:clr>
            <a:srgbClr val="F26B43"/>
          </p15:clr>
        </p15:guide>
        <p15:guide id="13" orient="horz" pos="368">
          <p15:clr>
            <a:srgbClr val="F26B43"/>
          </p15:clr>
        </p15:guide>
        <p15:guide id="14" orient="horz" pos="4144">
          <p15:clr>
            <a:srgbClr val="F26B43"/>
          </p15:clr>
        </p15:guide>
        <p15:guide id="15" orient="horz" pos="3952">
          <p15:clr>
            <a:srgbClr val="F26B43"/>
          </p15:clr>
        </p15:guide>
        <p15:guide id="16" orient="horz" pos="1232">
          <p15:clr>
            <a:srgbClr val="F26B43"/>
          </p15:clr>
        </p15:guide>
        <p15:guide id="17" orient="horz" pos="1040">
          <p15:clr>
            <a:srgbClr val="F26B43"/>
          </p15:clr>
        </p15:guide>
        <p15:guide id="18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486FC"/>
              </a:gs>
              <a:gs pos="100000">
                <a:srgbClr val="005BC9"/>
              </a:gs>
            </a:gsLst>
            <a:lin ang="54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" name="Google Shape;34;p47"/>
          <p:cNvSpPr txBox="1">
            <a:spLocks noGrp="1"/>
          </p:cNvSpPr>
          <p:nvPr>
            <p:ph type="title"/>
          </p:nvPr>
        </p:nvSpPr>
        <p:spPr>
          <a:xfrm>
            <a:off x="464300" y="685800"/>
            <a:ext cx="8225340" cy="44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47"/>
          <p:cNvSpPr txBox="1">
            <a:spLocks noGrp="1"/>
          </p:cNvSpPr>
          <p:nvPr>
            <p:ph type="body" idx="1"/>
          </p:nvPr>
        </p:nvSpPr>
        <p:spPr>
          <a:xfrm>
            <a:off x="457200" y="1369219"/>
            <a:ext cx="82296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08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1C2FD"/>
              </a:buClr>
              <a:buSzPts val="224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05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C2FD"/>
              </a:buClr>
              <a:buSzPts val="192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C2FD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00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C2FD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00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C2FD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cxnSp>
        <p:nvCxnSpPr>
          <p:cNvPr id="36" name="Google Shape;36;p47"/>
          <p:cNvCxnSpPr/>
          <p:nvPr/>
        </p:nvCxnSpPr>
        <p:spPr>
          <a:xfrm>
            <a:off x="457200" y="542619"/>
            <a:ext cx="8229600" cy="0"/>
          </a:xfrm>
          <a:prstGeom prst="straightConnector1">
            <a:avLst/>
          </a:prstGeom>
          <a:noFill/>
          <a:ln w="9525" cap="flat" cmpd="sng">
            <a:solidFill>
              <a:srgbClr val="C3D1DA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7" name="Google Shape;37;p47"/>
          <p:cNvSpPr txBox="1"/>
          <p:nvPr/>
        </p:nvSpPr>
        <p:spPr>
          <a:xfrm>
            <a:off x="8067734" y="307199"/>
            <a:ext cx="619067" cy="1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2CFF2"/>
              </a:buClr>
              <a:buSzPts val="1100"/>
              <a:buFont typeface="Lato"/>
              <a:buNone/>
            </a:pPr>
            <a:r>
              <a:rPr lang="en-US" sz="825" b="0" i="0" u="none" strike="noStrike" cap="none">
                <a:solidFill>
                  <a:srgbClr val="B2CFF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fld id="{00000000-1234-1234-1234-123412341234}" type="slidenum">
              <a:rPr lang="en-US" sz="825" b="0" i="0" u="none" strike="noStrike" cap="none">
                <a:solidFill>
                  <a:srgbClr val="B2CFF2"/>
                </a:solidFill>
                <a:latin typeface="Lato"/>
                <a:ea typeface="Lato"/>
                <a:cs typeface="Lato"/>
                <a:sym typeface="Lato"/>
              </a:rPr>
              <a:pPr marL="0" marR="0" lvl="0" indent="0" algn="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2CFF2"/>
                </a:buClr>
                <a:buSzPts val="1100"/>
                <a:buFont typeface="Lato"/>
                <a:buNone/>
              </a:pPr>
              <a:t>‹#›</a:t>
            </a:fld>
            <a:endParaRPr sz="825" b="0" i="0" u="none" strike="noStrike" cap="none">
              <a:solidFill>
                <a:srgbClr val="B2CFF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Google Shape;38;p47"/>
          <p:cNvSpPr txBox="1"/>
          <p:nvPr/>
        </p:nvSpPr>
        <p:spPr>
          <a:xfrm>
            <a:off x="457199" y="307199"/>
            <a:ext cx="3907971" cy="1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69" bIns="34275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2CFF2"/>
              </a:buClr>
              <a:buSzPts val="825"/>
              <a:buFont typeface="Lato"/>
              <a:buNone/>
            </a:pPr>
            <a:endParaRPr sz="825" b="0" i="0" u="none" strike="noStrike" cap="none" dirty="0">
              <a:solidFill>
                <a:srgbClr val="B2CFF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732926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90" r:id="rId3"/>
    <p:sldLayoutId id="214748379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84">
          <p15:clr>
            <a:srgbClr val="F26B43"/>
          </p15:clr>
        </p15:guide>
        <p15:guide id="6" orient="horz" pos="3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cid:image002.png@01D904AF.63D0DA80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cid:image004.png@01D904AF.9AED4850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4.png"/><Relationship Id="rId11" Type="http://schemas.openxmlformats.org/officeDocument/2006/relationships/image" Target="../media/image19.png"/><Relationship Id="rId5" Type="http://schemas.openxmlformats.org/officeDocument/2006/relationships/image" Target="../media/image43.png"/><Relationship Id="rId10" Type="http://schemas.openxmlformats.org/officeDocument/2006/relationships/image" Target="../media/image18.png"/><Relationship Id="rId4" Type="http://schemas.openxmlformats.org/officeDocument/2006/relationships/image" Target="../media/image42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47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48.png"/><Relationship Id="rId10" Type="http://schemas.openxmlformats.org/officeDocument/2006/relationships/image" Target="../media/image19.png"/><Relationship Id="rId4" Type="http://schemas.openxmlformats.org/officeDocument/2006/relationships/image" Target="../media/image47.png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8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7.png"/><Relationship Id="rId11" Type="http://schemas.openxmlformats.org/officeDocument/2006/relationships/image" Target="../media/image20.png"/><Relationship Id="rId5" Type="http://schemas.openxmlformats.org/officeDocument/2006/relationships/image" Target="../media/image46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47.png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48.png"/><Relationship Id="rId10" Type="http://schemas.openxmlformats.org/officeDocument/2006/relationships/image" Target="../media/image19.png"/><Relationship Id="rId4" Type="http://schemas.openxmlformats.org/officeDocument/2006/relationships/image" Target="../media/image47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7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48.png"/><Relationship Id="rId9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6.png"/><Relationship Id="rId11" Type="http://schemas.openxmlformats.org/officeDocument/2006/relationships/image" Target="../media/image16.png"/><Relationship Id="rId5" Type="http://schemas.openxmlformats.org/officeDocument/2006/relationships/image" Target="../media/image25.png"/><Relationship Id="rId15" Type="http://schemas.openxmlformats.org/officeDocument/2006/relationships/image" Target="../media/image20.png"/><Relationship Id="rId10" Type="http://schemas.openxmlformats.org/officeDocument/2006/relationships/image" Target="../media/image5.emf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6.png"/><Relationship Id="rId11" Type="http://schemas.openxmlformats.org/officeDocument/2006/relationships/image" Target="../media/image16.png"/><Relationship Id="rId5" Type="http://schemas.openxmlformats.org/officeDocument/2006/relationships/image" Target="../media/image25.png"/><Relationship Id="rId15" Type="http://schemas.openxmlformats.org/officeDocument/2006/relationships/image" Target="../media/image20.png"/><Relationship Id="rId10" Type="http://schemas.openxmlformats.org/officeDocument/2006/relationships/image" Target="../media/image5.emf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">
            <a:extLst>
              <a:ext uri="{FF2B5EF4-FFF2-40B4-BE49-F238E27FC236}">
                <a16:creationId xmlns:a16="http://schemas.microsoft.com/office/drawing/2014/main" id="{AE20A0C7-D866-B4A9-92AE-B87E40680728}"/>
              </a:ext>
            </a:extLst>
          </p:cNvPr>
          <p:cNvSpPr txBox="1">
            <a:spLocks/>
          </p:cNvSpPr>
          <p:nvPr/>
        </p:nvSpPr>
        <p:spPr>
          <a:xfrm>
            <a:off x="33051" y="1608405"/>
            <a:ext cx="9144000" cy="82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 hangingPunct="1"/>
            <a:r>
              <a:rPr lang="en-US" sz="4000" spc="0" dirty="0">
                <a:solidFill>
                  <a:schemeClr val="bg1">
                    <a:lumMod val="95000"/>
                  </a:schemeClr>
                </a:solidFill>
              </a:rPr>
              <a:t>Qualtrics and Box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3CB1A9-E7CE-71C6-ED04-76C9510BFA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552" y="700102"/>
            <a:ext cx="1989247" cy="480735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AD74E08-BADC-B952-0703-DB9176698F43}"/>
              </a:ext>
            </a:extLst>
          </p:cNvPr>
          <p:cNvCxnSpPr>
            <a:cxnSpLocks/>
          </p:cNvCxnSpPr>
          <p:nvPr/>
        </p:nvCxnSpPr>
        <p:spPr>
          <a:xfrm flipH="1">
            <a:off x="5342481" y="2435548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585E4C-6B07-2D37-DFEC-35392CEA7481}"/>
              </a:ext>
            </a:extLst>
          </p:cNvPr>
          <p:cNvCxnSpPr>
            <a:cxnSpLocks/>
          </p:cNvCxnSpPr>
          <p:nvPr/>
        </p:nvCxnSpPr>
        <p:spPr>
          <a:xfrm>
            <a:off x="6879218" y="1882940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EED855-6DED-7092-5040-5230DF2CD2CC}"/>
              </a:ext>
            </a:extLst>
          </p:cNvPr>
          <p:cNvCxnSpPr>
            <a:cxnSpLocks/>
          </p:cNvCxnSpPr>
          <p:nvPr/>
        </p:nvCxnSpPr>
        <p:spPr>
          <a:xfrm flipH="1">
            <a:off x="2271508" y="1690562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954BB8E-2E8F-8543-48EE-96DAB95B4F5C}"/>
              </a:ext>
            </a:extLst>
          </p:cNvPr>
          <p:cNvCxnSpPr>
            <a:cxnSpLocks/>
          </p:cNvCxnSpPr>
          <p:nvPr/>
        </p:nvCxnSpPr>
        <p:spPr>
          <a:xfrm>
            <a:off x="2271508" y="1690562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C1962D16-D64B-7ABF-CDC3-FB17F6159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98" y="2699211"/>
            <a:ext cx="7130005" cy="24509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Graphic 2">
            <a:extLst>
              <a:ext uri="{FF2B5EF4-FFF2-40B4-BE49-F238E27FC236}">
                <a16:creationId xmlns:a16="http://schemas.microsoft.com/office/drawing/2014/main" id="{0D80646E-EF3B-E915-6DAD-8FF2863904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7257" y="468123"/>
            <a:ext cx="962295" cy="94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52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 bwMode="black">
          <a:xfrm>
            <a:off x="2502632" y="2932335"/>
            <a:ext cx="2169225" cy="480039"/>
          </a:xfrm>
          <a:prstGeom prst="rect">
            <a:avLst/>
          </a:prstGeom>
          <a:noFill/>
        </p:spPr>
        <p:txBody>
          <a:bodyPr wrap="square" lIns="91345" tIns="45674" rIns="91345" bIns="45674" rtlCol="0">
            <a:spAutoFit/>
          </a:bodyPr>
          <a:lstStyle/>
          <a:p>
            <a:pPr algn="ctr">
              <a:spcAft>
                <a:spcPts val="599"/>
              </a:spcAft>
            </a:pPr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Share internally &amp; externally securely</a:t>
            </a:r>
          </a:p>
        </p:txBody>
      </p:sp>
      <p:sp>
        <p:nvSpPr>
          <p:cNvPr id="23" name="TextBox 22"/>
          <p:cNvSpPr txBox="1"/>
          <p:nvPr/>
        </p:nvSpPr>
        <p:spPr bwMode="black">
          <a:xfrm>
            <a:off x="4852465" y="2942167"/>
            <a:ext cx="1770325" cy="480039"/>
          </a:xfrm>
          <a:prstGeom prst="rect">
            <a:avLst/>
          </a:prstGeom>
          <a:noFill/>
        </p:spPr>
        <p:txBody>
          <a:bodyPr wrap="square" lIns="91345" tIns="45674" rIns="91345" bIns="45674" rtlCol="0">
            <a:spAutoFit/>
          </a:bodyPr>
          <a:lstStyle/>
          <a:p>
            <a:pPr algn="ctr">
              <a:spcAft>
                <a:spcPts val="599"/>
              </a:spcAft>
            </a:pPr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Seamless Integrations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E862D-F000-B7BD-CF2A-06C2FBAEA1A0}"/>
              </a:ext>
            </a:extLst>
          </p:cNvPr>
          <p:cNvSpPr txBox="1"/>
          <p:nvPr/>
        </p:nvSpPr>
        <p:spPr bwMode="black">
          <a:xfrm>
            <a:off x="550576" y="2932335"/>
            <a:ext cx="1710385" cy="480039"/>
          </a:xfrm>
          <a:prstGeom prst="rect">
            <a:avLst/>
          </a:prstGeom>
          <a:noFill/>
        </p:spPr>
        <p:txBody>
          <a:bodyPr wrap="square" lIns="91345" tIns="45674" rIns="91345" bIns="45674" rtlCol="0">
            <a:spAutoFit/>
          </a:bodyPr>
          <a:lstStyle/>
          <a:p>
            <a:pPr algn="ctr">
              <a:spcAft>
                <a:spcPts val="599"/>
              </a:spcAft>
            </a:pPr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Unlimited storage of files up to 150 GB</a:t>
            </a:r>
          </a:p>
        </p:txBody>
      </p:sp>
      <p:pic>
        <p:nvPicPr>
          <p:cNvPr id="11" name="Google Shape;686;p31" descr="Icon&#10;&#10;Description automatically generated">
            <a:extLst>
              <a:ext uri="{FF2B5EF4-FFF2-40B4-BE49-F238E27FC236}">
                <a16:creationId xmlns:a16="http://schemas.microsoft.com/office/drawing/2014/main" id="{8521DA6A-7D13-1DC3-3054-C3A425CB51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949" y="2315153"/>
            <a:ext cx="547638" cy="54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F4A33720-E30C-6B6C-8FEA-5A05DA2BC0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3165" y="2315549"/>
            <a:ext cx="547638" cy="54763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6D231AF-5024-AACA-41F0-5FF6129A5F60}"/>
              </a:ext>
            </a:extLst>
          </p:cNvPr>
          <p:cNvSpPr/>
          <p:nvPr/>
        </p:nvSpPr>
        <p:spPr>
          <a:xfrm>
            <a:off x="520606" y="2047173"/>
            <a:ext cx="1770324" cy="177032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D21D32-E671-60B0-8643-5698044F041D}"/>
              </a:ext>
            </a:extLst>
          </p:cNvPr>
          <p:cNvSpPr/>
          <p:nvPr/>
        </p:nvSpPr>
        <p:spPr>
          <a:xfrm>
            <a:off x="2671822" y="2081048"/>
            <a:ext cx="1770324" cy="177032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4F38D9-0D03-04D4-0AF1-E3596CBBA90A}"/>
              </a:ext>
            </a:extLst>
          </p:cNvPr>
          <p:cNvSpPr/>
          <p:nvPr/>
        </p:nvSpPr>
        <p:spPr>
          <a:xfrm>
            <a:off x="4827914" y="2057005"/>
            <a:ext cx="1770324" cy="177032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E7A37-61C3-A2C9-95E3-F7D44446422E}"/>
              </a:ext>
            </a:extLst>
          </p:cNvPr>
          <p:cNvSpPr txBox="1"/>
          <p:nvPr/>
        </p:nvSpPr>
        <p:spPr bwMode="black">
          <a:xfrm>
            <a:off x="7008558" y="2966210"/>
            <a:ext cx="1770325" cy="480039"/>
          </a:xfrm>
          <a:prstGeom prst="rect">
            <a:avLst/>
          </a:prstGeom>
          <a:noFill/>
        </p:spPr>
        <p:txBody>
          <a:bodyPr wrap="square" lIns="91345" tIns="45674" rIns="91345" bIns="45674" rtlCol="0">
            <a:spAutoFit/>
          </a:bodyPr>
          <a:lstStyle/>
          <a:p>
            <a:pPr algn="ctr">
              <a:spcAft>
                <a:spcPts val="599"/>
              </a:spcAft>
            </a:pPr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anywhere on your device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4D1DC70-1838-3564-4F10-0F02F211A283}"/>
              </a:ext>
            </a:extLst>
          </p:cNvPr>
          <p:cNvSpPr/>
          <p:nvPr/>
        </p:nvSpPr>
        <p:spPr>
          <a:xfrm>
            <a:off x="6984006" y="2057005"/>
            <a:ext cx="1770324" cy="177032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9" name="Google Shape;571;p30" descr="Logo, icon&#10;&#10;Description automatically generated">
            <a:extLst>
              <a:ext uri="{FF2B5EF4-FFF2-40B4-BE49-F238E27FC236}">
                <a16:creationId xmlns:a16="http://schemas.microsoft.com/office/drawing/2014/main" id="{B7E81DC2-58E4-04BB-E21B-7F6C0E8E7E8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7327" y="2370609"/>
            <a:ext cx="492783" cy="5092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F1EA53F-ADC0-88C0-C339-B66D6022B3DA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1F2C3432-7B7D-47EA-7330-FAD1AF055D00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8403CEA-62ED-466C-8067-524F9CCB0265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1CEA552-CB79-7D18-DF97-5E277D9BAD2A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DAE9875-12E4-CFBC-F387-75900CFA443C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90CFC3D-95C9-DD9F-7F8C-601E9E0C8184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54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3E4216D3-4FEE-6FD8-1DF9-634B0C8B5A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5EF41A9A-D919-A1A6-F359-BE60EEBAFD5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5451B7E0-2A29-6390-4994-B1DE2BFE84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B253B5C-44D3-68DD-6281-389E94F1468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E91D378C-FA2F-AFF8-E047-F092AD7EBCB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DAC7D314-2192-5832-E1D5-0F874E12518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6733BAB-7A61-31F6-A8DF-68CAB3E891F4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661FF95-9EBD-CE6C-8F71-7151011E3E46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EB3E5A1-6750-D5B0-F26A-7FA74BA8E741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C51AEFF-A97F-E809-9FD1-D6AA44527DB3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720B7606-BA94-D3B6-7AD2-2B38706C58E0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B7B5B1-AD64-767D-CBC4-6D13E6490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54" y="684584"/>
            <a:ext cx="8229600" cy="60794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How do you benefit from Box?</a:t>
            </a:r>
          </a:p>
        </p:txBody>
      </p:sp>
      <p:pic>
        <p:nvPicPr>
          <p:cNvPr id="7" name="Google Shape;629;p3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163C70E-07E9-F4A7-0592-1802B8866B8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04429" y="2382752"/>
            <a:ext cx="466396" cy="480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8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45DAFC8B-5448-8E93-2031-4DFBCE1E744F}"/>
              </a:ext>
            </a:extLst>
          </p:cNvPr>
          <p:cNvSpPr/>
          <p:nvPr/>
        </p:nvSpPr>
        <p:spPr>
          <a:xfrm>
            <a:off x="2165263" y="2571750"/>
            <a:ext cx="666124" cy="666124"/>
          </a:xfrm>
          <a:prstGeom prst="ellipse">
            <a:avLst/>
          </a:prstGeom>
          <a:solidFill>
            <a:srgbClr val="003B84"/>
          </a:solidFill>
          <a:ln w="19050" cap="flat">
            <a:solidFill>
              <a:schemeClr val="bg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7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DC9A532-EC60-4D72-ED90-A7A745575FAF}"/>
              </a:ext>
            </a:extLst>
          </p:cNvPr>
          <p:cNvSpPr txBox="1">
            <a:spLocks/>
          </p:cNvSpPr>
          <p:nvPr/>
        </p:nvSpPr>
        <p:spPr>
          <a:xfrm>
            <a:off x="691656" y="849055"/>
            <a:ext cx="3607070" cy="82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/>
            <a:r>
              <a:rPr lang="en-US" sz="4000" spc="0" dirty="0">
                <a:solidFill>
                  <a:schemeClr val="bg1"/>
                </a:solidFill>
              </a:rPr>
              <a:t>Navigating Box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1E414-B895-59FB-4CAE-25ED74F606EA}"/>
              </a:ext>
            </a:extLst>
          </p:cNvPr>
          <p:cNvCxnSpPr>
            <a:cxnSpLocks/>
          </p:cNvCxnSpPr>
          <p:nvPr/>
        </p:nvCxnSpPr>
        <p:spPr>
          <a:xfrm flipH="1">
            <a:off x="2901049" y="1728598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12C8A0-73DE-5E26-5166-F3A3BBC3547B}"/>
              </a:ext>
            </a:extLst>
          </p:cNvPr>
          <p:cNvCxnSpPr>
            <a:cxnSpLocks/>
          </p:cNvCxnSpPr>
          <p:nvPr/>
        </p:nvCxnSpPr>
        <p:spPr>
          <a:xfrm>
            <a:off x="4437786" y="1175990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3958C-7222-9211-1C80-2DC0EC680EE4}"/>
              </a:ext>
            </a:extLst>
          </p:cNvPr>
          <p:cNvCxnSpPr>
            <a:cxnSpLocks/>
          </p:cNvCxnSpPr>
          <p:nvPr/>
        </p:nvCxnSpPr>
        <p:spPr>
          <a:xfrm flipH="1">
            <a:off x="440067" y="849055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ED3CE-B95E-9C20-491C-B524883956C1}"/>
              </a:ext>
            </a:extLst>
          </p:cNvPr>
          <p:cNvCxnSpPr>
            <a:cxnSpLocks/>
          </p:cNvCxnSpPr>
          <p:nvPr/>
        </p:nvCxnSpPr>
        <p:spPr>
          <a:xfrm>
            <a:off x="440067" y="849055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5C87A3-DA59-ACCD-01B0-B79326248C4A}"/>
              </a:ext>
            </a:extLst>
          </p:cNvPr>
          <p:cNvCxnSpPr>
            <a:cxnSpLocks/>
            <a:stCxn id="30" idx="2"/>
          </p:cNvCxnSpPr>
          <p:nvPr/>
        </p:nvCxnSpPr>
        <p:spPr>
          <a:xfrm flipH="1" flipV="1">
            <a:off x="1410730" y="2902987"/>
            <a:ext cx="754533" cy="1825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60741D2-3A59-78E2-C04C-831346D147C8}"/>
              </a:ext>
            </a:extLst>
          </p:cNvPr>
          <p:cNvSpPr/>
          <p:nvPr/>
        </p:nvSpPr>
        <p:spPr>
          <a:xfrm>
            <a:off x="920256" y="2667595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D5AE69-AA3D-BA45-A620-A7CF311F2834}"/>
              </a:ext>
            </a:extLst>
          </p:cNvPr>
          <p:cNvSpPr/>
          <p:nvPr/>
        </p:nvSpPr>
        <p:spPr>
          <a:xfrm>
            <a:off x="7621876" y="2679982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D23DA36-6649-A203-BE68-059B274AC384}"/>
              </a:ext>
            </a:extLst>
          </p:cNvPr>
          <p:cNvSpPr/>
          <p:nvPr/>
        </p:nvSpPr>
        <p:spPr>
          <a:xfrm>
            <a:off x="4927532" y="2676026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1736FC-F504-F0DE-AB5E-C6E159004129}"/>
              </a:ext>
            </a:extLst>
          </p:cNvPr>
          <p:cNvSpPr/>
          <p:nvPr/>
        </p:nvSpPr>
        <p:spPr>
          <a:xfrm>
            <a:off x="3590182" y="2664097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A22841-97CB-3800-83BE-52E23258606F}"/>
              </a:ext>
            </a:extLst>
          </p:cNvPr>
          <p:cNvSpPr txBox="1"/>
          <p:nvPr/>
        </p:nvSpPr>
        <p:spPr>
          <a:xfrm>
            <a:off x="1920915" y="3372277"/>
            <a:ext cx="11723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Navigating Box</a:t>
            </a:r>
          </a:p>
        </p:txBody>
      </p:sp>
      <p:pic>
        <p:nvPicPr>
          <p:cNvPr id="44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6D4F9146-749B-0DDC-63ED-D440C82174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923" y="2739356"/>
            <a:ext cx="345621" cy="34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ABEE3603-CDB0-0AEB-1DBA-2A574BC2B7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8757" y="2705450"/>
            <a:ext cx="373324" cy="37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8680A3B-A2C4-E211-CB94-A413C8D5DA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0252" y="2791118"/>
            <a:ext cx="269415" cy="2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166D0DD5-EF59-87CC-FAAD-90A3BFEF6A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11180" y="2696461"/>
            <a:ext cx="391868" cy="3918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674E749-DB9C-DD26-B48E-15B675DE8471}"/>
              </a:ext>
            </a:extLst>
          </p:cNvPr>
          <p:cNvCxnSpPr>
            <a:cxnSpLocks/>
            <a:endCxn id="30" idx="6"/>
          </p:cNvCxnSpPr>
          <p:nvPr/>
        </p:nvCxnSpPr>
        <p:spPr>
          <a:xfrm flipH="1">
            <a:off x="2831387" y="2902987"/>
            <a:ext cx="757539" cy="1825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88142FC-CDC2-0E71-EF6F-404E43E3DEA3}"/>
              </a:ext>
            </a:extLst>
          </p:cNvPr>
          <p:cNvCxnSpPr>
            <a:cxnSpLocks/>
          </p:cNvCxnSpPr>
          <p:nvPr/>
        </p:nvCxnSpPr>
        <p:spPr>
          <a:xfrm flipH="1">
            <a:off x="4080656" y="2918225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C41FDE-81D1-A704-4E78-6DC0BEB02F42}"/>
              </a:ext>
            </a:extLst>
          </p:cNvPr>
          <p:cNvCxnSpPr>
            <a:cxnSpLocks/>
          </p:cNvCxnSpPr>
          <p:nvPr/>
        </p:nvCxnSpPr>
        <p:spPr>
          <a:xfrm flipH="1">
            <a:off x="6777341" y="2925219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64DFD6C-DC86-9352-C59E-39B4E473EB8E}"/>
              </a:ext>
            </a:extLst>
          </p:cNvPr>
          <p:cNvSpPr txBox="1">
            <a:spLocks/>
          </p:cNvSpPr>
          <p:nvPr/>
        </p:nvSpPr>
        <p:spPr>
          <a:xfrm>
            <a:off x="6006671" y="695001"/>
            <a:ext cx="2552162" cy="981197"/>
          </a:xfrm>
          <a:prstGeom prst="rect">
            <a:avLst/>
          </a:prstGeom>
        </p:spPr>
        <p:txBody>
          <a:bodyPr anchor="ctr"/>
          <a:lstStyle>
            <a:lvl1pPr marL="23812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 Bold"/>
                <a:ea typeface="Lato Bold"/>
                <a:cs typeface="Lato Bold"/>
                <a:sym typeface="BrownStd-Light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 hangingPunct="1">
              <a:spcAft>
                <a:spcPts val="300"/>
              </a:spcAft>
              <a:buNone/>
            </a:pPr>
            <a:r>
              <a:rPr lang="en-US" sz="1800" dirty="0">
                <a:solidFill>
                  <a:srgbClr val="F9F9F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/Understanding Box Structure and Purpose</a:t>
            </a:r>
          </a:p>
        </p:txBody>
      </p:sp>
      <p:pic>
        <p:nvPicPr>
          <p:cNvPr id="2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3E056DA4-80A0-D870-4459-E1EE9B8464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24100" y="2798112"/>
            <a:ext cx="297211" cy="2972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B4B9355-B7E7-1800-FD5F-6879503CA3BD}"/>
              </a:ext>
            </a:extLst>
          </p:cNvPr>
          <p:cNvSpPr/>
          <p:nvPr/>
        </p:nvSpPr>
        <p:spPr>
          <a:xfrm>
            <a:off x="6274704" y="2678760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4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4C7BCE94-3403-D45D-D4D5-3E048DE0708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78762" y="2772477"/>
            <a:ext cx="288056" cy="2880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70E524-9428-5C66-2119-E0458E9ABB9B}"/>
              </a:ext>
            </a:extLst>
          </p:cNvPr>
          <p:cNvCxnSpPr>
            <a:cxnSpLocks/>
          </p:cNvCxnSpPr>
          <p:nvPr/>
        </p:nvCxnSpPr>
        <p:spPr>
          <a:xfrm flipH="1">
            <a:off x="5418006" y="2939104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</p:spTree>
    <p:extLst>
      <p:ext uri="{BB962C8B-B14F-4D97-AF65-F5344CB8AC3E}">
        <p14:creationId xmlns:p14="http://schemas.microsoft.com/office/powerpoint/2010/main" val="38220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64B9295-E39D-18A0-843C-7A0DE6DB2D77}"/>
              </a:ext>
            </a:extLst>
          </p:cNvPr>
          <p:cNvSpPr/>
          <p:nvPr/>
        </p:nvSpPr>
        <p:spPr>
          <a:xfrm>
            <a:off x="2936159" y="116472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0DA0A29-6074-F247-A95E-47D7530E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107" y="713073"/>
            <a:ext cx="3200624" cy="60794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Logging into Box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1862CFF5-5E31-0CF0-D221-D8977E00ED4C}"/>
              </a:ext>
            </a:extLst>
          </p:cNvPr>
          <p:cNvSpPr txBox="1">
            <a:spLocks/>
          </p:cNvSpPr>
          <p:nvPr/>
        </p:nvSpPr>
        <p:spPr>
          <a:xfrm>
            <a:off x="5165005" y="2366074"/>
            <a:ext cx="2797736" cy="703406"/>
          </a:xfr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1pPr>
            <a:lvl2pPr marL="0" marR="0" indent="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2pPr>
            <a:lvl3pPr marL="0" marR="0" indent="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3pPr>
            <a:lvl4pPr marL="0" marR="0" indent="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4pPr>
            <a:lvl5pPr marL="0" marR="0" indent="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5pPr>
            <a:lvl6pPr marL="0" marR="0" indent="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6pPr>
            <a:lvl7pPr marL="0" marR="0" indent="13335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7pPr>
            <a:lvl8pPr marL="0" marR="0" indent="26670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8pPr>
            <a:lvl9pPr marL="0" marR="0" indent="40005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From a VA-approved device, navigate to </a:t>
            </a:r>
            <a:r>
              <a:rPr lang="en-US" sz="18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veteransaffairs.box.com</a:t>
            </a:r>
            <a:r>
              <a:rPr lang="en-US" sz="1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click continue, and enter your credentials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45BF78-AC8C-3A8D-6B88-FE67B2945108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FA651D9-F8BB-CC8C-5E98-4B228B2E75EA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DBA3A9-2D68-C481-18CE-175CA5497758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7E763-C722-8277-B36B-CEDCD3BEE97F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2C6D53-FA06-4E31-6737-C1FCFBED6229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066CFE-6A11-7896-33B5-6C3CADB6E5A5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9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41A575D4-02E9-D380-5312-D632CA99EC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21A61939-0F3D-6B25-8AF9-B2C51D9535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A9B5EAAB-4143-42A1-6A97-174D5B9F9A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F7A64A3-B5A9-D768-BA54-EEB249DC651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D9486B1D-8086-4F7A-4E66-769DD7A79B9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A15B7B8B-EDC9-F4B8-B686-5B16A56B6CD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E2645D-6661-5435-A5E4-5E5CCAEFDA15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1BC002-724B-88BA-1C2F-2EFB634E6307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18E226-4CA2-3F57-456D-8B3DC72EBF0B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D083C6-C6EC-39E8-C875-F4DAA6187A3C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059F234-6B6B-466C-0F4D-FD1D53B32CCB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D3AE9C-BF8F-0C2C-170F-2FC2C723ED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92" y="1524002"/>
            <a:ext cx="3642733" cy="3226421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59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DE0C5F2F-21F4-CBCD-B365-0BC312B01AF1}"/>
              </a:ext>
            </a:extLst>
          </p:cNvPr>
          <p:cNvSpPr/>
          <p:nvPr/>
        </p:nvSpPr>
        <p:spPr>
          <a:xfrm>
            <a:off x="3529672" y="2676132"/>
            <a:ext cx="666124" cy="666124"/>
          </a:xfrm>
          <a:prstGeom prst="ellipse">
            <a:avLst/>
          </a:prstGeom>
          <a:solidFill>
            <a:srgbClr val="003B84"/>
          </a:solidFill>
          <a:ln w="19050" cap="flat">
            <a:solidFill>
              <a:schemeClr val="bg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7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DC9A532-EC60-4D72-ED90-A7A745575FAF}"/>
              </a:ext>
            </a:extLst>
          </p:cNvPr>
          <p:cNvSpPr txBox="1">
            <a:spLocks/>
          </p:cNvSpPr>
          <p:nvPr/>
        </p:nvSpPr>
        <p:spPr>
          <a:xfrm>
            <a:off x="670481" y="805571"/>
            <a:ext cx="3785591" cy="82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/>
            <a:r>
              <a:rPr lang="en-US" sz="4000" spc="0" dirty="0">
                <a:solidFill>
                  <a:schemeClr val="bg1"/>
                </a:solidFill>
              </a:rPr>
              <a:t>Qualtrics Integration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1E414-B895-59FB-4CAE-25ED74F606EA}"/>
              </a:ext>
            </a:extLst>
          </p:cNvPr>
          <p:cNvCxnSpPr>
            <a:cxnSpLocks/>
          </p:cNvCxnSpPr>
          <p:nvPr/>
        </p:nvCxnSpPr>
        <p:spPr>
          <a:xfrm flipH="1">
            <a:off x="2061508" y="1936167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12C8A0-73DE-5E26-5166-F3A3BBC3547B}"/>
              </a:ext>
            </a:extLst>
          </p:cNvPr>
          <p:cNvCxnSpPr>
            <a:cxnSpLocks/>
          </p:cNvCxnSpPr>
          <p:nvPr/>
        </p:nvCxnSpPr>
        <p:spPr>
          <a:xfrm>
            <a:off x="3598245" y="1383559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3958C-7222-9211-1C80-2DC0EC680EE4}"/>
              </a:ext>
            </a:extLst>
          </p:cNvPr>
          <p:cNvCxnSpPr>
            <a:cxnSpLocks/>
          </p:cNvCxnSpPr>
          <p:nvPr/>
        </p:nvCxnSpPr>
        <p:spPr>
          <a:xfrm flipH="1">
            <a:off x="461088" y="575197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ED3CE-B95E-9C20-491C-B524883956C1}"/>
              </a:ext>
            </a:extLst>
          </p:cNvPr>
          <p:cNvCxnSpPr>
            <a:cxnSpLocks/>
          </p:cNvCxnSpPr>
          <p:nvPr/>
        </p:nvCxnSpPr>
        <p:spPr>
          <a:xfrm>
            <a:off x="461088" y="575197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5C87A3-DA59-ACCD-01B0-B79326248C4A}"/>
              </a:ext>
            </a:extLst>
          </p:cNvPr>
          <p:cNvCxnSpPr>
            <a:cxnSpLocks/>
          </p:cNvCxnSpPr>
          <p:nvPr/>
        </p:nvCxnSpPr>
        <p:spPr>
          <a:xfrm flipH="1">
            <a:off x="1435494" y="3003095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60741D2-3A59-78E2-C04C-831346D147C8}"/>
              </a:ext>
            </a:extLst>
          </p:cNvPr>
          <p:cNvSpPr/>
          <p:nvPr/>
        </p:nvSpPr>
        <p:spPr>
          <a:xfrm>
            <a:off x="945020" y="2767703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A7F285-9348-61A5-63FC-DDA3E1D17777}"/>
              </a:ext>
            </a:extLst>
          </p:cNvPr>
          <p:cNvSpPr/>
          <p:nvPr/>
        </p:nvSpPr>
        <p:spPr>
          <a:xfrm>
            <a:off x="2278085" y="2756553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D5AE69-AA3D-BA45-A620-A7CF311F2834}"/>
              </a:ext>
            </a:extLst>
          </p:cNvPr>
          <p:cNvSpPr/>
          <p:nvPr/>
        </p:nvSpPr>
        <p:spPr>
          <a:xfrm>
            <a:off x="7630777" y="2753508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D23DA36-6649-A203-BE68-059B274AC384}"/>
              </a:ext>
            </a:extLst>
          </p:cNvPr>
          <p:cNvSpPr/>
          <p:nvPr/>
        </p:nvSpPr>
        <p:spPr>
          <a:xfrm>
            <a:off x="4952296" y="2760894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700888-D881-4FC1-2492-24C349C1E359}"/>
              </a:ext>
            </a:extLst>
          </p:cNvPr>
          <p:cNvSpPr txBox="1"/>
          <p:nvPr/>
        </p:nvSpPr>
        <p:spPr>
          <a:xfrm>
            <a:off x="3223949" y="3473241"/>
            <a:ext cx="127715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Qualtrics Integration</a:t>
            </a:r>
          </a:p>
        </p:txBody>
      </p:sp>
      <p:pic>
        <p:nvPicPr>
          <p:cNvPr id="44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6D4F9146-749B-0DDC-63ED-D440C82174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687" y="2839464"/>
            <a:ext cx="345621" cy="34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ABEE3603-CDB0-0AEB-1DBA-2A574BC2B7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3272" y="2756553"/>
            <a:ext cx="442313" cy="44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8680A3B-A2C4-E211-CB94-A413C8D5DA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1795" y="2875986"/>
            <a:ext cx="269415" cy="2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166D0DD5-EF59-87CC-FAAD-90A3BFEF6A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73244" y="2851904"/>
            <a:ext cx="302818" cy="3028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674E749-DB9C-DD26-B48E-15B675DE8471}"/>
              </a:ext>
            </a:extLst>
          </p:cNvPr>
          <p:cNvCxnSpPr>
            <a:cxnSpLocks/>
            <a:stCxn id="30" idx="2"/>
          </p:cNvCxnSpPr>
          <p:nvPr/>
        </p:nvCxnSpPr>
        <p:spPr>
          <a:xfrm flipH="1" flipV="1">
            <a:off x="2768559" y="3003095"/>
            <a:ext cx="761113" cy="6099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88142FC-CDC2-0E71-EF6F-404E43E3DEA3}"/>
              </a:ext>
            </a:extLst>
          </p:cNvPr>
          <p:cNvCxnSpPr>
            <a:cxnSpLocks/>
            <a:stCxn id="21" idx="2"/>
            <a:endCxn id="30" idx="6"/>
          </p:cNvCxnSpPr>
          <p:nvPr/>
        </p:nvCxnSpPr>
        <p:spPr>
          <a:xfrm flipH="1">
            <a:off x="4195796" y="3006131"/>
            <a:ext cx="756500" cy="3063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C41FDE-81D1-A704-4E78-6DC0BEB02F42}"/>
              </a:ext>
            </a:extLst>
          </p:cNvPr>
          <p:cNvCxnSpPr>
            <a:cxnSpLocks/>
          </p:cNvCxnSpPr>
          <p:nvPr/>
        </p:nvCxnSpPr>
        <p:spPr>
          <a:xfrm flipH="1">
            <a:off x="5442770" y="3003093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70709D1-47F2-2F3B-3619-AF4731A140C1}"/>
              </a:ext>
            </a:extLst>
          </p:cNvPr>
          <p:cNvSpPr txBox="1">
            <a:spLocks/>
          </p:cNvSpPr>
          <p:nvPr/>
        </p:nvSpPr>
        <p:spPr>
          <a:xfrm>
            <a:off x="6006671" y="695001"/>
            <a:ext cx="2552162" cy="981197"/>
          </a:xfrm>
          <a:prstGeom prst="rect">
            <a:avLst/>
          </a:prstGeom>
        </p:spPr>
        <p:txBody>
          <a:bodyPr anchor="ctr"/>
          <a:lstStyle>
            <a:lvl1pPr marL="23812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 Bold"/>
                <a:ea typeface="Lato Bold"/>
                <a:cs typeface="Lato Bold"/>
                <a:sym typeface="BrownStd-Light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 hangingPunct="1">
              <a:spcAft>
                <a:spcPts val="300"/>
              </a:spcAft>
              <a:buNone/>
            </a:pPr>
            <a:r>
              <a:rPr lang="en-US" sz="1800" dirty="0">
                <a:solidFill>
                  <a:srgbClr val="F9F9F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 Survey Reporting</a:t>
            </a:r>
          </a:p>
          <a:p>
            <a:pPr marL="0" indent="0" hangingPunct="1">
              <a:spcAft>
                <a:spcPts val="300"/>
              </a:spcAft>
              <a:buNone/>
            </a:pPr>
            <a:r>
              <a:rPr lang="en-US" sz="1800" dirty="0">
                <a:solidFill>
                  <a:srgbClr val="F9F9F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 Relationship to Box</a:t>
            </a:r>
          </a:p>
        </p:txBody>
      </p:sp>
      <p:pic>
        <p:nvPicPr>
          <p:cNvPr id="2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9A437771-0A2F-2F94-A5A7-2DD689057F5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27408" y="2875986"/>
            <a:ext cx="297211" cy="2972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E862AFC-DF9D-1CF7-2763-088998B9C4C0}"/>
              </a:ext>
            </a:extLst>
          </p:cNvPr>
          <p:cNvSpPr/>
          <p:nvPr/>
        </p:nvSpPr>
        <p:spPr>
          <a:xfrm>
            <a:off x="6300506" y="2745747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4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315741D9-7F10-0A97-E04D-B0C0556BA3E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04564" y="2839464"/>
            <a:ext cx="288056" cy="2880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98449A-2120-A9FF-9794-831C3673C280}"/>
              </a:ext>
            </a:extLst>
          </p:cNvPr>
          <p:cNvCxnSpPr>
            <a:cxnSpLocks/>
          </p:cNvCxnSpPr>
          <p:nvPr/>
        </p:nvCxnSpPr>
        <p:spPr>
          <a:xfrm flipH="1">
            <a:off x="6790980" y="2990984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</p:spTree>
    <p:extLst>
      <p:ext uri="{BB962C8B-B14F-4D97-AF65-F5344CB8AC3E}">
        <p14:creationId xmlns:p14="http://schemas.microsoft.com/office/powerpoint/2010/main" val="3567560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70DA0A29-6074-F247-A95E-47D7530E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87" y="702237"/>
            <a:ext cx="3808002" cy="60794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Logging into Qualtrics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45BF78-AC8C-3A8D-6B88-FE67B2945108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FA651D9-F8BB-CC8C-5E98-4B228B2E75EA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DBA3A9-2D68-C481-18CE-175CA5497758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7E763-C722-8277-B36B-CEDCD3BEE97F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2C6D53-FA06-4E31-6737-C1FCFBED6229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066CFE-6A11-7896-33B5-6C3CADB6E5A5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9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41A575D4-02E9-D380-5312-D632CA99EC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21A61939-0F3D-6B25-8AF9-B2C51D9535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A9B5EAAB-4143-42A1-6A97-174D5B9F9A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9750" y="142344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F7A64A3-B5A9-D768-BA54-EEB249DC651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D9486B1D-8086-4F7A-4E66-769DD7A79B9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A15B7B8B-EDC9-F4B8-B686-5B16A56B6CD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E2645D-6661-5435-A5E4-5E5CCAEFDA15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1BC002-724B-88BA-1C2F-2EFB634E6307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18E226-4CA2-3F57-456D-8B3DC72EBF0B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D083C6-C6EC-39E8-C875-F4DAA6187A3C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059F234-6B6B-466C-0F4D-FD1D53B32CCB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91E1F4-1515-EAD0-6026-2C87180168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57" y="1561153"/>
            <a:ext cx="3238500" cy="293956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5D862294-9BA2-F9FA-B0A3-079F55F72E18}"/>
              </a:ext>
            </a:extLst>
          </p:cNvPr>
          <p:cNvSpPr txBox="1">
            <a:spLocks/>
          </p:cNvSpPr>
          <p:nvPr/>
        </p:nvSpPr>
        <p:spPr>
          <a:xfrm>
            <a:off x="5239144" y="2507914"/>
            <a:ext cx="2924803" cy="703406"/>
          </a:xfr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1pPr>
            <a:lvl2pPr marL="0" marR="0" indent="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2pPr>
            <a:lvl3pPr marL="0" marR="0" indent="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3pPr>
            <a:lvl4pPr marL="0" marR="0" indent="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4pPr>
            <a:lvl5pPr marL="0" marR="0" indent="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5pPr>
            <a:lvl6pPr marL="0" marR="0" indent="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6pPr>
            <a:lvl7pPr marL="0" marR="0" indent="13335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7pPr>
            <a:lvl8pPr marL="0" marR="0" indent="26670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8pPr>
            <a:lvl9pPr marL="0" marR="0" indent="400050" algn="l" defTabSz="228600" rtl="0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-45" normalizeH="0" baseline="0">
                <a:ln>
                  <a:noFill/>
                </a:ln>
                <a:solidFill>
                  <a:srgbClr val="323333"/>
                </a:solidFill>
                <a:effectLst/>
                <a:uFillTx/>
                <a:latin typeface="+mj-lt"/>
                <a:ea typeface="+mj-ea"/>
                <a:cs typeface="+mj-cs"/>
                <a:sym typeface="BrownStd-Light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Navigate to </a:t>
            </a:r>
            <a:r>
              <a:rPr lang="en-US" sz="18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Qualtrics.com</a:t>
            </a:r>
            <a:r>
              <a:rPr lang="en-US" sz="1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click “Login,” and enter your credentials</a:t>
            </a:r>
          </a:p>
        </p:txBody>
      </p:sp>
    </p:spTree>
    <p:extLst>
      <p:ext uri="{BB962C8B-B14F-4D97-AF65-F5344CB8AC3E}">
        <p14:creationId xmlns:p14="http://schemas.microsoft.com/office/powerpoint/2010/main" val="20535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8385A7D9-E2D6-B64B-0DA0-5B015A919FCD}"/>
              </a:ext>
            </a:extLst>
          </p:cNvPr>
          <p:cNvSpPr/>
          <p:nvPr/>
        </p:nvSpPr>
        <p:spPr>
          <a:xfrm>
            <a:off x="4794170" y="2830890"/>
            <a:ext cx="666124" cy="666124"/>
          </a:xfrm>
          <a:prstGeom prst="ellipse">
            <a:avLst/>
          </a:prstGeom>
          <a:solidFill>
            <a:srgbClr val="003B84"/>
          </a:solidFill>
          <a:ln w="19050" cap="flat">
            <a:solidFill>
              <a:schemeClr val="bg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7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DC9A532-EC60-4D72-ED90-A7A745575FAF}"/>
              </a:ext>
            </a:extLst>
          </p:cNvPr>
          <p:cNvSpPr txBox="1">
            <a:spLocks/>
          </p:cNvSpPr>
          <p:nvPr/>
        </p:nvSpPr>
        <p:spPr>
          <a:xfrm>
            <a:off x="700283" y="851501"/>
            <a:ext cx="3589003" cy="82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/>
            <a:r>
              <a:rPr lang="en-US" sz="4000" spc="0" dirty="0">
                <a:solidFill>
                  <a:schemeClr val="bg1"/>
                </a:solidFill>
              </a:rPr>
              <a:t>Qualtrics and Box How-To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1E414-B895-59FB-4CAE-25ED74F606EA}"/>
              </a:ext>
            </a:extLst>
          </p:cNvPr>
          <p:cNvCxnSpPr>
            <a:cxnSpLocks/>
          </p:cNvCxnSpPr>
          <p:nvPr/>
        </p:nvCxnSpPr>
        <p:spPr>
          <a:xfrm flipH="1">
            <a:off x="2465081" y="1971466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12C8A0-73DE-5E26-5166-F3A3BBC3547B}"/>
              </a:ext>
            </a:extLst>
          </p:cNvPr>
          <p:cNvCxnSpPr>
            <a:cxnSpLocks/>
          </p:cNvCxnSpPr>
          <p:nvPr/>
        </p:nvCxnSpPr>
        <p:spPr>
          <a:xfrm>
            <a:off x="4001818" y="1418858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3958C-7222-9211-1C80-2DC0EC680EE4}"/>
              </a:ext>
            </a:extLst>
          </p:cNvPr>
          <p:cNvCxnSpPr>
            <a:cxnSpLocks/>
          </p:cNvCxnSpPr>
          <p:nvPr/>
        </p:nvCxnSpPr>
        <p:spPr>
          <a:xfrm flipH="1">
            <a:off x="461088" y="575197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ED3CE-B95E-9C20-491C-B524883956C1}"/>
              </a:ext>
            </a:extLst>
          </p:cNvPr>
          <p:cNvCxnSpPr>
            <a:cxnSpLocks/>
          </p:cNvCxnSpPr>
          <p:nvPr/>
        </p:nvCxnSpPr>
        <p:spPr>
          <a:xfrm>
            <a:off x="461088" y="575197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5C87A3-DA59-ACCD-01B0-B79326248C4A}"/>
              </a:ext>
            </a:extLst>
          </p:cNvPr>
          <p:cNvCxnSpPr>
            <a:cxnSpLocks/>
          </p:cNvCxnSpPr>
          <p:nvPr/>
        </p:nvCxnSpPr>
        <p:spPr>
          <a:xfrm flipH="1">
            <a:off x="1377788" y="3165054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60741D2-3A59-78E2-C04C-831346D147C8}"/>
              </a:ext>
            </a:extLst>
          </p:cNvPr>
          <p:cNvSpPr/>
          <p:nvPr/>
        </p:nvSpPr>
        <p:spPr>
          <a:xfrm>
            <a:off x="887314" y="2929662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A7F285-9348-61A5-63FC-DDA3E1D17777}"/>
              </a:ext>
            </a:extLst>
          </p:cNvPr>
          <p:cNvSpPr/>
          <p:nvPr/>
        </p:nvSpPr>
        <p:spPr>
          <a:xfrm>
            <a:off x="2220379" y="2918512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D5AE69-AA3D-BA45-A620-A7CF311F2834}"/>
              </a:ext>
            </a:extLst>
          </p:cNvPr>
          <p:cNvSpPr/>
          <p:nvPr/>
        </p:nvSpPr>
        <p:spPr>
          <a:xfrm>
            <a:off x="7557073" y="2922022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1736FC-F504-F0DE-AB5E-C6E159004129}"/>
              </a:ext>
            </a:extLst>
          </p:cNvPr>
          <p:cNvSpPr/>
          <p:nvPr/>
        </p:nvSpPr>
        <p:spPr>
          <a:xfrm>
            <a:off x="3557240" y="2926164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015766-56B3-D914-9C61-04DF82C3FC0A}"/>
              </a:ext>
            </a:extLst>
          </p:cNvPr>
          <p:cNvSpPr txBox="1"/>
          <p:nvPr/>
        </p:nvSpPr>
        <p:spPr>
          <a:xfrm>
            <a:off x="4501252" y="3643632"/>
            <a:ext cx="127715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E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Qualtrics and Box How-To</a:t>
            </a:r>
          </a:p>
        </p:txBody>
      </p:sp>
      <p:pic>
        <p:nvPicPr>
          <p:cNvPr id="44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6D4F9146-749B-0DDC-63ED-D440C82174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981" y="3001423"/>
            <a:ext cx="345621" cy="34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ABEE3603-CDB0-0AEB-1DBA-2A574BC2B7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5815" y="2967517"/>
            <a:ext cx="373324" cy="37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8680A3B-A2C4-E211-CB94-A413C8D5DA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2010" y="3008341"/>
            <a:ext cx="327385" cy="32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166D0DD5-EF59-87CC-FAAD-90A3BFEF6A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15538" y="3013863"/>
            <a:ext cx="302818" cy="3028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674E749-DB9C-DD26-B48E-15B675DE8471}"/>
              </a:ext>
            </a:extLst>
          </p:cNvPr>
          <p:cNvCxnSpPr>
            <a:cxnSpLocks/>
          </p:cNvCxnSpPr>
          <p:nvPr/>
        </p:nvCxnSpPr>
        <p:spPr>
          <a:xfrm flipH="1">
            <a:off x="2710853" y="3165054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88142FC-CDC2-0E71-EF6F-404E43E3DEA3}"/>
              </a:ext>
            </a:extLst>
          </p:cNvPr>
          <p:cNvCxnSpPr>
            <a:cxnSpLocks/>
            <a:stCxn id="31" idx="2"/>
          </p:cNvCxnSpPr>
          <p:nvPr/>
        </p:nvCxnSpPr>
        <p:spPr>
          <a:xfrm flipH="1" flipV="1">
            <a:off x="4041166" y="3156352"/>
            <a:ext cx="753004" cy="760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C41FDE-81D1-A704-4E78-6DC0BEB02F42}"/>
              </a:ext>
            </a:extLst>
          </p:cNvPr>
          <p:cNvCxnSpPr>
            <a:cxnSpLocks/>
          </p:cNvCxnSpPr>
          <p:nvPr/>
        </p:nvCxnSpPr>
        <p:spPr>
          <a:xfrm flipH="1" flipV="1">
            <a:off x="5457861" y="3171401"/>
            <a:ext cx="769305" cy="167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19ADFFCE-9F03-42BC-9F14-07C40CDDE2B5}"/>
              </a:ext>
            </a:extLst>
          </p:cNvPr>
          <p:cNvSpPr txBox="1">
            <a:spLocks/>
          </p:cNvSpPr>
          <p:nvPr/>
        </p:nvSpPr>
        <p:spPr>
          <a:xfrm>
            <a:off x="5879236" y="928259"/>
            <a:ext cx="2552162" cy="981197"/>
          </a:xfrm>
          <a:prstGeom prst="rect">
            <a:avLst/>
          </a:prstGeom>
        </p:spPr>
        <p:txBody>
          <a:bodyPr anchor="ctr"/>
          <a:lstStyle>
            <a:lvl1pPr marL="23812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 Bold"/>
                <a:ea typeface="Lato Bold"/>
                <a:cs typeface="Lato Bold"/>
                <a:sym typeface="BrownStd-Light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 hangingPunct="1">
              <a:spcAft>
                <a:spcPts val="300"/>
              </a:spcAft>
              <a:buNone/>
            </a:pPr>
            <a:r>
              <a:rPr lang="en-US" sz="1800" dirty="0">
                <a:solidFill>
                  <a:srgbClr val="F9F9F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US" sz="1800" dirty="0">
                <a:solidFill>
                  <a:srgbClr val="F9F9F9"/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How to </a:t>
            </a:r>
            <a:r>
              <a:rPr lang="en-US" sz="1800" dirty="0">
                <a:solidFill>
                  <a:srgbClr val="FFFFFF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automatically copy survey responses to your Box account</a:t>
            </a:r>
            <a:endParaRPr lang="en-US" sz="1800" dirty="0">
              <a:solidFill>
                <a:srgbClr val="262626"/>
              </a:solidFill>
              <a:effectLst/>
              <a:latin typeface="Lato" panose="020F0502020204030203" pitchFamily="34" charset="77"/>
              <a:ea typeface="DengXian" panose="02010600030101010101" pitchFamily="2" charset="-122"/>
              <a:cs typeface="ScalaSansOT"/>
            </a:endParaRPr>
          </a:p>
          <a:p>
            <a:pPr marL="0" indent="0" hangingPunct="1">
              <a:spcAft>
                <a:spcPts val="300"/>
              </a:spcAft>
              <a:buNone/>
            </a:pPr>
            <a:endParaRPr lang="en-US" sz="1800" dirty="0">
              <a:solidFill>
                <a:srgbClr val="F9F9F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333C4279-00FD-2D84-FEB8-93983B336D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3704" y="3038515"/>
            <a:ext cx="297211" cy="2972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5B8AAD1-FC76-8F6D-2C3A-93B9117EBFDD}"/>
              </a:ext>
            </a:extLst>
          </p:cNvPr>
          <p:cNvSpPr/>
          <p:nvPr/>
        </p:nvSpPr>
        <p:spPr>
          <a:xfrm>
            <a:off x="6219739" y="2926207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7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135346F3-CC9E-43F7-B17F-2B919C734DE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23797" y="3019924"/>
            <a:ext cx="288056" cy="2880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F12B2D-4460-2F2C-9478-0F931EFE35DC}"/>
              </a:ext>
            </a:extLst>
          </p:cNvPr>
          <p:cNvCxnSpPr>
            <a:cxnSpLocks/>
          </p:cNvCxnSpPr>
          <p:nvPr/>
        </p:nvCxnSpPr>
        <p:spPr>
          <a:xfrm flipH="1">
            <a:off x="6710213" y="3171444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</p:spTree>
    <p:extLst>
      <p:ext uri="{BB962C8B-B14F-4D97-AF65-F5344CB8AC3E}">
        <p14:creationId xmlns:p14="http://schemas.microsoft.com/office/powerpoint/2010/main" val="367657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38EB6D-9947-321E-CD32-0DCEE0D587F9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C39A868-C282-5121-265D-5A32CBC79944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58480F-4E12-09B3-1F0A-AC6B2AC33D05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C67F785-73D1-6530-EB4D-947A83DB559E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6E0FBD-6CE5-6FA6-AC7E-D12E60922BE1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153635-A66D-458D-3C50-34BBE421D8A2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9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CCEA3033-B825-EF89-2919-09DD1348976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C82DA065-E2BE-FBCA-4E07-AAD66BF04B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73DD88B9-2E22-532F-3013-D5CEBCA14E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81B3694-E4ED-05F9-3628-7B5D081C79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BB04F8DF-DE02-1E7D-4B72-94052E4B59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01E4B9C3-880F-9A65-AC7A-524B9FFF119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04D8CF-B040-0ECC-761C-25E9CB1CAC96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2E92BE-72BD-68E4-657F-5BF179028B04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35D7E7-7594-8230-5562-2FBD511F6312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93CDBA-C5BC-BE70-9328-817554F7D7F6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8F5544E-2C0C-8155-3D14-9F2FA5A26977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4E8EB2-10B8-54D3-FC26-FC696BD14FBC}"/>
              </a:ext>
            </a:extLst>
          </p:cNvPr>
          <p:cNvSpPr txBox="1"/>
          <p:nvPr/>
        </p:nvSpPr>
        <p:spPr>
          <a:xfrm>
            <a:off x="1037723" y="1944266"/>
            <a:ext cx="70685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effectLst/>
                <a:latin typeface="Lato Light" panose="020F03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Survey owner is provisioned in VA Box, for internal VA users </a:t>
            </a:r>
            <a:endParaRPr lang="en-US" sz="2400" dirty="0">
              <a:solidFill>
                <a:schemeClr val="bg1"/>
              </a:solidFill>
              <a:effectLst/>
              <a:latin typeface="Lato Light" panose="020F0302020204030203" pitchFamily="34" charset="77"/>
              <a:ea typeface="DengXian" panose="02010600030101010101" pitchFamily="2" charset="-122"/>
              <a:cs typeface="ScalaSansOT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effectLst/>
                <a:latin typeface="Lato Light" panose="020F03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Survey owner has permission in Qualtrics to “Collaborate</a:t>
            </a:r>
            <a:r>
              <a:rPr lang="en-US" sz="2400" dirty="0">
                <a:solidFill>
                  <a:schemeClr val="bg1"/>
                </a:solidFill>
                <a:latin typeface="Lato Light" panose="020F03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”</a:t>
            </a:r>
            <a:r>
              <a:rPr lang="en-US" sz="2400" dirty="0">
                <a:solidFill>
                  <a:schemeClr val="bg1"/>
                </a:solidFill>
                <a:effectLst/>
                <a:latin typeface="Lato Light" panose="020F03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 (granted by Qualtrics Administrator)</a:t>
            </a:r>
            <a:endParaRPr lang="en-US" sz="2400" dirty="0">
              <a:solidFill>
                <a:schemeClr val="bg1"/>
              </a:solidFill>
              <a:effectLst/>
              <a:latin typeface="Lato Light" panose="020F0302020204030203" pitchFamily="34" charset="77"/>
              <a:ea typeface="DengXian" panose="02010600030101010101" pitchFamily="2" charset="-122"/>
              <a:cs typeface="ScalaSansOT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Lato" panose="020F0502020204030203" pitchFamily="34" charset="77"/>
              <a:ea typeface="DengXian" panose="02010600030101010101" pitchFamily="2" charset="-122"/>
              <a:cs typeface="ScalaSansO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15C9DD9-8044-F839-3B67-96346BB40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89" y="691194"/>
            <a:ext cx="4811716" cy="60794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do I need to do first?</a:t>
            </a:r>
          </a:p>
        </p:txBody>
      </p:sp>
    </p:spTree>
    <p:extLst>
      <p:ext uri="{BB962C8B-B14F-4D97-AF65-F5344CB8AC3E}">
        <p14:creationId xmlns:p14="http://schemas.microsoft.com/office/powerpoint/2010/main" val="571641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38EB6D-9947-321E-CD32-0DCEE0D587F9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C39A868-C282-5121-265D-5A32CBC79944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58480F-4E12-09B3-1F0A-AC6B2AC33D05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C67F785-73D1-6530-EB4D-947A83DB559E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6E0FBD-6CE5-6FA6-AC7E-D12E60922BE1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153635-A66D-458D-3C50-34BBE421D8A2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9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CCEA3033-B825-EF89-2919-09DD1348976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C82DA065-E2BE-FBCA-4E07-AAD66BF04B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73DD88B9-2E22-532F-3013-D5CEBCA14E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81B3694-E4ED-05F9-3628-7B5D081C79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BB04F8DF-DE02-1E7D-4B72-94052E4B59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01E4B9C3-880F-9A65-AC7A-524B9FFF119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04D8CF-B040-0ECC-761C-25E9CB1CAC96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2E92BE-72BD-68E4-657F-5BF179028B04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35D7E7-7594-8230-5562-2FBD511F6312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93CDBA-C5BC-BE70-9328-817554F7D7F6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8F5544E-2C0C-8155-3D14-9F2FA5A26977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4E8EB2-10B8-54D3-FC26-FC696BD14FBC}"/>
              </a:ext>
            </a:extLst>
          </p:cNvPr>
          <p:cNvSpPr txBox="1"/>
          <p:nvPr/>
        </p:nvSpPr>
        <p:spPr>
          <a:xfrm>
            <a:off x="1058226" y="2359384"/>
            <a:ext cx="7068553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Lato Light" panose="020F03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Remember to do the following steps BEFORE launching your survey!</a:t>
            </a:r>
            <a:endParaRPr lang="en-US" sz="2400" dirty="0">
              <a:solidFill>
                <a:schemeClr val="bg1"/>
              </a:solidFill>
              <a:effectLst/>
              <a:latin typeface="Lato Light" panose="020F0302020204030203" pitchFamily="34" charset="77"/>
              <a:ea typeface="DengXian" panose="02010600030101010101" pitchFamily="2" charset="-122"/>
              <a:cs typeface="ScalaSansO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15C9DD9-8044-F839-3B67-96346BB40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35" y="664616"/>
            <a:ext cx="6122155" cy="607941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Setting your Survey to “Collaborate”</a:t>
            </a:r>
          </a:p>
        </p:txBody>
      </p:sp>
    </p:spTree>
    <p:extLst>
      <p:ext uri="{BB962C8B-B14F-4D97-AF65-F5344CB8AC3E}">
        <p14:creationId xmlns:p14="http://schemas.microsoft.com/office/powerpoint/2010/main" val="432326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38EB6D-9947-321E-CD32-0DCEE0D587F9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C39A868-C282-5121-265D-5A32CBC79944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58480F-4E12-09B3-1F0A-AC6B2AC33D05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C67F785-73D1-6530-EB4D-947A83DB559E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6E0FBD-6CE5-6FA6-AC7E-D12E60922BE1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153635-A66D-458D-3C50-34BBE421D8A2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9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CCEA3033-B825-EF89-2919-09DD1348976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C82DA065-E2BE-FBCA-4E07-AAD66BF04B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73DD88B9-2E22-532F-3013-D5CEBCA14E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81B3694-E4ED-05F9-3628-7B5D081C79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BB04F8DF-DE02-1E7D-4B72-94052E4B59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01E4B9C3-880F-9A65-AC7A-524B9FFF119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04D8CF-B040-0ECC-761C-25E9CB1CAC96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2E92BE-72BD-68E4-657F-5BF179028B04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35D7E7-7594-8230-5562-2FBD511F6312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93CDBA-C5BC-BE70-9328-817554F7D7F6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8F5544E-2C0C-8155-3D14-9F2FA5A26977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2D9D2E-FAE4-BBC8-6A32-BBA9D57CDED3}"/>
              </a:ext>
            </a:extLst>
          </p:cNvPr>
          <p:cNvSpPr txBox="1"/>
          <p:nvPr/>
        </p:nvSpPr>
        <p:spPr>
          <a:xfrm>
            <a:off x="6333565" y="1997411"/>
            <a:ext cx="2628353" cy="1639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Lato" panose="020F0502020204030203" pitchFamily="34" charset="77"/>
              </a:rPr>
              <a:t>In Qualtrics, navigate to your survey, and from the project Survey tab, click Tools to view the sub-menu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Lato" panose="020F0502020204030203" pitchFamily="34" charset="77"/>
              </a:rPr>
              <a:t>Select Collaborate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8141E8-8D44-2442-755A-6B1F13AD5454}"/>
              </a:ext>
            </a:extLst>
          </p:cNvPr>
          <p:cNvGrpSpPr/>
          <p:nvPr/>
        </p:nvGrpSpPr>
        <p:grpSpPr>
          <a:xfrm>
            <a:off x="314001" y="1360352"/>
            <a:ext cx="5866911" cy="3048893"/>
            <a:chOff x="304476" y="1236527"/>
            <a:chExt cx="6110561" cy="3048893"/>
          </a:xfrm>
        </p:grpSpPr>
        <p:pic>
          <p:nvPicPr>
            <p:cNvPr id="21" name="Picture 2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C03DA248-03F7-B301-E78F-D7D988019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76" y="1236527"/>
              <a:ext cx="6110561" cy="3048893"/>
            </a:xfrm>
            <a:prstGeom prst="round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B1069387-F417-288D-7227-1DA4A71DAC24}"/>
                </a:ext>
              </a:extLst>
            </p:cNvPr>
            <p:cNvSpPr/>
            <p:nvPr/>
          </p:nvSpPr>
          <p:spPr>
            <a:xfrm>
              <a:off x="1877601" y="1619137"/>
              <a:ext cx="379690" cy="241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0730D1A3-C51D-AED3-0219-E8D0EDE350F1}"/>
                </a:ext>
              </a:extLst>
            </p:cNvPr>
            <p:cNvSpPr/>
            <p:nvPr/>
          </p:nvSpPr>
          <p:spPr>
            <a:xfrm>
              <a:off x="1933703" y="2693554"/>
              <a:ext cx="444176" cy="24170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7F96B61B-0200-CB01-5A6B-81532007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35" y="664616"/>
            <a:ext cx="6122155" cy="607941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Setting your Survey to “Collaborate”</a:t>
            </a:r>
          </a:p>
        </p:txBody>
      </p:sp>
    </p:spTree>
    <p:extLst>
      <p:ext uri="{BB962C8B-B14F-4D97-AF65-F5344CB8AC3E}">
        <p14:creationId xmlns:p14="http://schemas.microsoft.com/office/powerpoint/2010/main" val="300208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02CAAC-EAE3-3085-3502-92890B85FFA2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FED9035-EA68-DC5D-2D20-C2CB33CE97BE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0ECD96-3B4A-FA4F-A990-63A728BCD74A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444041-ACE0-DB69-0A4F-4B1270F0F71F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E9DF9B-129A-0104-B237-DB692D9C1766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965076-F474-F841-B9F7-2259139A2114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9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4EAC755A-4AED-3F43-7021-18A48D4468D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735E099E-6B12-47F1-12F9-8F138F1567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E603031F-186B-73D3-A89C-18B43E684A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AC1FC0B-26B2-5FFD-4147-8422B7DFE6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28B86520-A9A9-2769-801B-A039CA5578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D83E8AA5-70EE-4693-62F9-AC05C8EBFF8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AF6105-D5A3-5E0F-8CA0-3911A2A3A100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0533C4-E752-C083-D286-B2FBF8527891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BFE8AB-4AF3-BF3E-6B39-D391E9A7E2C3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E8DCC2-CB3A-D570-3F90-5483A4CC0CD7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4317A5-6B05-B6E3-1CA9-E3204D30EF4A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1C9AE48-3B8D-AB6A-77D9-E0342492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35" y="664616"/>
            <a:ext cx="7497459" cy="607941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Select </a:t>
            </a:r>
            <a:r>
              <a:rPr lang="en-US" sz="2800" dirty="0" err="1">
                <a:solidFill>
                  <a:schemeClr val="bg1"/>
                </a:solidFill>
              </a:rPr>
              <a:t>Integration_Acct</a:t>
            </a:r>
            <a:r>
              <a:rPr lang="en-US" sz="2800" dirty="0">
                <a:solidFill>
                  <a:schemeClr val="bg1"/>
                </a:solidFill>
              </a:rPr>
              <a:t> as a Collaborator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071132-6F75-7D79-12F4-86C83207F70B}"/>
              </a:ext>
            </a:extLst>
          </p:cNvPr>
          <p:cNvSpPr txBox="1"/>
          <p:nvPr/>
        </p:nvSpPr>
        <p:spPr>
          <a:xfrm>
            <a:off x="5995794" y="2434669"/>
            <a:ext cx="2912988" cy="1650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Type “</a:t>
            </a:r>
            <a:r>
              <a:rPr lang="en-US" sz="1600" dirty="0" err="1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Integration_Acct</a:t>
            </a:r>
            <a:r>
              <a:rPr lang="en-US" sz="1600" dirty="0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” in the text field or click the “User and Group Address Book” option and enter “</a:t>
            </a:r>
            <a:r>
              <a:rPr lang="en-US" sz="1600" dirty="0" err="1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Integration_Acct</a:t>
            </a:r>
            <a:r>
              <a:rPr lang="en-US" sz="1600" dirty="0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” in the Search field. </a:t>
            </a:r>
            <a:endParaRPr lang="en-US" sz="1600" dirty="0">
              <a:solidFill>
                <a:schemeClr val="bg1"/>
              </a:solidFill>
              <a:effectLst/>
              <a:latin typeface="Lato" panose="020F0502020204030203" pitchFamily="34" charset="77"/>
              <a:ea typeface="DengXian" panose="02010600030101010101" pitchFamily="2" charset="-122"/>
              <a:cs typeface="ScalaSansO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C9D7C9-FCA5-95BF-456C-B297AEB13F86}"/>
              </a:ext>
            </a:extLst>
          </p:cNvPr>
          <p:cNvSpPr txBox="1"/>
          <p:nvPr/>
        </p:nvSpPr>
        <p:spPr>
          <a:xfrm>
            <a:off x="5916211" y="1459612"/>
            <a:ext cx="2816997" cy="59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The Collaborate on Project page </a:t>
            </a:r>
            <a:r>
              <a:rPr lang="en-US" sz="1600" dirty="0">
                <a:solidFill>
                  <a:schemeClr val="bg1"/>
                </a:solidFill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will open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BA93235-B216-C3D0-6B77-23B04986355E}"/>
              </a:ext>
            </a:extLst>
          </p:cNvPr>
          <p:cNvGrpSpPr/>
          <p:nvPr/>
        </p:nvGrpSpPr>
        <p:grpSpPr>
          <a:xfrm>
            <a:off x="379827" y="1359927"/>
            <a:ext cx="5512451" cy="3050148"/>
            <a:chOff x="379827" y="1359927"/>
            <a:chExt cx="5512451" cy="3050148"/>
          </a:xfrm>
        </p:grpSpPr>
        <p:pic>
          <p:nvPicPr>
            <p:cNvPr id="28" name="Picture 27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FB1A6245-BACC-1856-8050-196C58FB6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27" y="1359927"/>
              <a:ext cx="5512451" cy="3050148"/>
            </a:xfrm>
            <a:prstGeom prst="round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4EB98E9-14BA-8F29-5D2E-600E7AA1EEC8}"/>
                </a:ext>
              </a:extLst>
            </p:cNvPr>
            <p:cNvSpPr/>
            <p:nvPr/>
          </p:nvSpPr>
          <p:spPr>
            <a:xfrm>
              <a:off x="4189266" y="1819303"/>
              <a:ext cx="1133757" cy="3186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BC87D128-88ED-A5F5-65F7-3BE2B68907B4}"/>
                </a:ext>
              </a:extLst>
            </p:cNvPr>
            <p:cNvSpPr/>
            <p:nvPr/>
          </p:nvSpPr>
          <p:spPr>
            <a:xfrm>
              <a:off x="410792" y="1819303"/>
              <a:ext cx="1133757" cy="3186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1131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BDC9A532-EC60-4D72-ED90-A7A745575FAF}"/>
              </a:ext>
            </a:extLst>
          </p:cNvPr>
          <p:cNvSpPr txBox="1">
            <a:spLocks/>
          </p:cNvSpPr>
          <p:nvPr/>
        </p:nvSpPr>
        <p:spPr>
          <a:xfrm>
            <a:off x="216209" y="849200"/>
            <a:ext cx="2509420" cy="82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 hangingPunct="1"/>
            <a:r>
              <a:rPr lang="en-US" sz="4000" spc="0" dirty="0">
                <a:solidFill>
                  <a:schemeClr val="bg1"/>
                </a:solidFill>
              </a:rPr>
              <a:t>Today’s </a:t>
            </a:r>
          </a:p>
          <a:p>
            <a:pPr algn="r" defTabSz="914400" hangingPunct="1"/>
            <a:r>
              <a:rPr lang="en-US" sz="4000" spc="0" dirty="0">
                <a:solidFill>
                  <a:schemeClr val="bg1"/>
                </a:solidFill>
              </a:rPr>
              <a:t>Session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1E414-B895-59FB-4CAE-25ED74F606EA}"/>
              </a:ext>
            </a:extLst>
          </p:cNvPr>
          <p:cNvCxnSpPr>
            <a:cxnSpLocks/>
          </p:cNvCxnSpPr>
          <p:nvPr/>
        </p:nvCxnSpPr>
        <p:spPr>
          <a:xfrm flipH="1">
            <a:off x="1343944" y="1992486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12C8A0-73DE-5E26-5166-F3A3BBC3547B}"/>
              </a:ext>
            </a:extLst>
          </p:cNvPr>
          <p:cNvCxnSpPr>
            <a:cxnSpLocks/>
          </p:cNvCxnSpPr>
          <p:nvPr/>
        </p:nvCxnSpPr>
        <p:spPr>
          <a:xfrm>
            <a:off x="2880681" y="1439878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3958C-7222-9211-1C80-2DC0EC680EE4}"/>
              </a:ext>
            </a:extLst>
          </p:cNvPr>
          <p:cNvCxnSpPr>
            <a:cxnSpLocks/>
          </p:cNvCxnSpPr>
          <p:nvPr/>
        </p:nvCxnSpPr>
        <p:spPr>
          <a:xfrm flipH="1">
            <a:off x="461088" y="575197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ED3CE-B95E-9C20-491C-B524883956C1}"/>
              </a:ext>
            </a:extLst>
          </p:cNvPr>
          <p:cNvCxnSpPr>
            <a:cxnSpLocks/>
          </p:cNvCxnSpPr>
          <p:nvPr/>
        </p:nvCxnSpPr>
        <p:spPr>
          <a:xfrm>
            <a:off x="461088" y="575197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34D6C64-14CE-72E7-2F83-C2F5DC506C66}"/>
              </a:ext>
            </a:extLst>
          </p:cNvPr>
          <p:cNvCxnSpPr>
            <a:cxnSpLocks/>
          </p:cNvCxnSpPr>
          <p:nvPr/>
        </p:nvCxnSpPr>
        <p:spPr>
          <a:xfrm flipH="1">
            <a:off x="1420238" y="2900144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2112DC9E-5B35-917E-A07A-3F8ED6CF82ED}"/>
              </a:ext>
            </a:extLst>
          </p:cNvPr>
          <p:cNvSpPr/>
          <p:nvPr/>
        </p:nvSpPr>
        <p:spPr>
          <a:xfrm>
            <a:off x="929764" y="2664752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1E7647-BE58-4E5D-5492-13E2102B0F47}"/>
              </a:ext>
            </a:extLst>
          </p:cNvPr>
          <p:cNvSpPr/>
          <p:nvPr/>
        </p:nvSpPr>
        <p:spPr>
          <a:xfrm>
            <a:off x="2262829" y="2653602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4D574A-8A1E-B032-F7AA-7F7E8525077C}"/>
              </a:ext>
            </a:extLst>
          </p:cNvPr>
          <p:cNvSpPr/>
          <p:nvPr/>
        </p:nvSpPr>
        <p:spPr>
          <a:xfrm>
            <a:off x="6272049" y="2670145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68A9D0-0BA0-4823-692E-E4978B8C8B13}"/>
              </a:ext>
            </a:extLst>
          </p:cNvPr>
          <p:cNvSpPr/>
          <p:nvPr/>
        </p:nvSpPr>
        <p:spPr>
          <a:xfrm>
            <a:off x="4937040" y="2673183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44D277-B22F-C446-296B-FAD9CDCCD462}"/>
              </a:ext>
            </a:extLst>
          </p:cNvPr>
          <p:cNvSpPr/>
          <p:nvPr/>
        </p:nvSpPr>
        <p:spPr>
          <a:xfrm>
            <a:off x="3599690" y="2661254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73E60A-CEC7-82AC-9A1B-D65BEF550FBE}"/>
              </a:ext>
            </a:extLst>
          </p:cNvPr>
          <p:cNvSpPr txBox="1"/>
          <p:nvPr/>
        </p:nvSpPr>
        <p:spPr>
          <a:xfrm>
            <a:off x="716094" y="3375294"/>
            <a:ext cx="90875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Box?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D0811B-8E95-8C12-529E-6C4ADB379F8E}"/>
              </a:ext>
            </a:extLst>
          </p:cNvPr>
          <p:cNvSpPr txBox="1"/>
          <p:nvPr/>
        </p:nvSpPr>
        <p:spPr>
          <a:xfrm>
            <a:off x="1956174" y="3370291"/>
            <a:ext cx="110331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Navigating Box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E7E00D-D678-9E1F-91C1-7E6098D7ACDB}"/>
              </a:ext>
            </a:extLst>
          </p:cNvPr>
          <p:cNvSpPr txBox="1"/>
          <p:nvPr/>
        </p:nvSpPr>
        <p:spPr>
          <a:xfrm>
            <a:off x="3208693" y="3370290"/>
            <a:ext cx="127715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Qualtrics Integration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F8C006-2A4D-0CFB-9662-149DFE0D301A}"/>
              </a:ext>
            </a:extLst>
          </p:cNvPr>
          <p:cNvSpPr txBox="1"/>
          <p:nvPr/>
        </p:nvSpPr>
        <p:spPr>
          <a:xfrm>
            <a:off x="4543702" y="3378722"/>
            <a:ext cx="127715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Qualtrics and Box How-To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572C16-D605-D560-5423-BD58F20D10E5}"/>
              </a:ext>
            </a:extLst>
          </p:cNvPr>
          <p:cNvSpPr txBox="1"/>
          <p:nvPr/>
        </p:nvSpPr>
        <p:spPr>
          <a:xfrm>
            <a:off x="5878711" y="3382405"/>
            <a:ext cx="12771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Box Features</a:t>
            </a:r>
          </a:p>
        </p:txBody>
      </p:sp>
      <p:pic>
        <p:nvPicPr>
          <p:cNvPr id="30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805C5934-A0A0-859E-CC19-9E4EF4D6D7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431" y="2736513"/>
            <a:ext cx="345621" cy="34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9D8F1380-C1C9-48C5-7B58-77F22C9657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6107" y="2763862"/>
            <a:ext cx="288056" cy="28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A6753F9E-B704-B478-529A-711C38080AE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8265" y="2702607"/>
            <a:ext cx="373324" cy="37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E51260B-88B9-0D61-99C3-44477CC1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9760" y="2788275"/>
            <a:ext cx="269415" cy="2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F68F2152-E9C7-3F54-C5F2-A4143FE69E0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98693" y="2788275"/>
            <a:ext cx="297211" cy="29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E1CA51D3-1C47-6BFC-17C2-A055D081306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57988" y="2748953"/>
            <a:ext cx="302818" cy="3028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192E6B-EF68-645E-1F7D-713FE8BCCCDF}"/>
              </a:ext>
            </a:extLst>
          </p:cNvPr>
          <p:cNvCxnSpPr>
            <a:cxnSpLocks/>
          </p:cNvCxnSpPr>
          <p:nvPr/>
        </p:nvCxnSpPr>
        <p:spPr>
          <a:xfrm flipH="1">
            <a:off x="2753303" y="2900144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0C5F845-051F-DECE-1933-7E6F925AFE67}"/>
              </a:ext>
            </a:extLst>
          </p:cNvPr>
          <p:cNvCxnSpPr>
            <a:cxnSpLocks/>
          </p:cNvCxnSpPr>
          <p:nvPr/>
        </p:nvCxnSpPr>
        <p:spPr>
          <a:xfrm flipH="1">
            <a:off x="4090164" y="2915382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617807-5BEE-C4E2-B97B-3275706C6AD5}"/>
              </a:ext>
            </a:extLst>
          </p:cNvPr>
          <p:cNvCxnSpPr>
            <a:cxnSpLocks/>
          </p:cNvCxnSpPr>
          <p:nvPr/>
        </p:nvCxnSpPr>
        <p:spPr>
          <a:xfrm flipH="1">
            <a:off x="5427514" y="2915382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4C3FDD-761E-90DA-9EB6-8791EBF355EF}"/>
              </a:ext>
            </a:extLst>
          </p:cNvPr>
          <p:cNvCxnSpPr>
            <a:cxnSpLocks/>
          </p:cNvCxnSpPr>
          <p:nvPr/>
        </p:nvCxnSpPr>
        <p:spPr>
          <a:xfrm flipH="1">
            <a:off x="6762523" y="2915382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BB301042-50DF-F9E9-274C-EB1273F7AB11}"/>
              </a:ext>
            </a:extLst>
          </p:cNvPr>
          <p:cNvSpPr/>
          <p:nvPr/>
        </p:nvSpPr>
        <p:spPr>
          <a:xfrm>
            <a:off x="7606966" y="2675664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8E589C-D083-24CD-AA19-18A172525587}"/>
              </a:ext>
            </a:extLst>
          </p:cNvPr>
          <p:cNvSpPr txBox="1"/>
          <p:nvPr/>
        </p:nvSpPr>
        <p:spPr>
          <a:xfrm>
            <a:off x="7208777" y="3378721"/>
            <a:ext cx="12771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473181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02CAAC-EAE3-3085-3502-92890B85FFA2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FED9035-EA68-DC5D-2D20-C2CB33CE97BE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0ECD96-3B4A-FA4F-A990-63A728BCD74A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444041-ACE0-DB69-0A4F-4B1270F0F71F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E9DF9B-129A-0104-B237-DB692D9C1766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965076-F474-F841-B9F7-2259139A2114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9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4EAC755A-4AED-3F43-7021-18A48D4468D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735E099E-6B12-47F1-12F9-8F138F1567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E603031F-186B-73D3-A89C-18B43E684A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AC1FC0B-26B2-5FFD-4147-8422B7DFE6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28B86520-A9A9-2769-801B-A039CA5578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D83E8AA5-70EE-4693-62F9-AC05C8EBFF8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AF6105-D5A3-5E0F-8CA0-3911A2A3A100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0533C4-E752-C083-D286-B2FBF8527891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BFE8AB-4AF3-BF3E-6B39-D391E9A7E2C3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E8DCC2-CB3A-D570-3F90-5483A4CC0CD7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4317A5-6B05-B6E3-1CA9-E3204D30EF4A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21" name="Picture 2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D0082EA-F132-FCEB-DAF5-2F2408B39F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36" y="1408041"/>
            <a:ext cx="5539778" cy="307084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B071132-6F75-7D79-12F4-86C83207F70B}"/>
              </a:ext>
            </a:extLst>
          </p:cNvPr>
          <p:cNvSpPr txBox="1"/>
          <p:nvPr/>
        </p:nvSpPr>
        <p:spPr>
          <a:xfrm>
            <a:off x="5583994" y="1878317"/>
            <a:ext cx="3304512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en-US" sz="1600" dirty="0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Select “</a:t>
            </a:r>
            <a:r>
              <a:rPr lang="en-US" sz="1600" dirty="0" err="1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Integration_Acct</a:t>
            </a:r>
            <a:r>
              <a:rPr lang="en-US" sz="1600" dirty="0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Do_NOT_Delete</a:t>
            </a:r>
            <a:r>
              <a:rPr lang="en-US" sz="1600" dirty="0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 (</a:t>
            </a:r>
            <a:r>
              <a:rPr lang="en-US" sz="1600" dirty="0" err="1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box_integration_team</a:t>
            </a:r>
            <a:r>
              <a:rPr lang="en-US" sz="1600" dirty="0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)” from results</a:t>
            </a:r>
          </a:p>
          <a:p>
            <a:pPr marL="457200" marR="0" lvl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bg1"/>
              </a:solidFill>
              <a:effectLst/>
              <a:latin typeface="Lato" panose="020F0502020204030203" pitchFamily="34" charset="77"/>
              <a:ea typeface="DengXian" panose="02010600030101010101" pitchFamily="2" charset="-122"/>
              <a:cs typeface="ScalaSansOT"/>
            </a:endParaRP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1600" dirty="0">
                <a:solidFill>
                  <a:schemeClr val="bg1"/>
                </a:solidFill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C</a:t>
            </a:r>
            <a:r>
              <a:rPr lang="en-US" sz="1600" dirty="0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lick the “Add Selected” button</a:t>
            </a:r>
          </a:p>
          <a:p>
            <a:pPr marL="457200" marR="0" lvl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bg1"/>
              </a:solidFill>
              <a:effectLst/>
              <a:latin typeface="Lato" panose="020F0502020204030203" pitchFamily="34" charset="77"/>
              <a:ea typeface="DengXian" panose="02010600030101010101" pitchFamily="2" charset="-122"/>
              <a:cs typeface="ScalaSansOT"/>
            </a:endParaRP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600" dirty="0">
                <a:solidFill>
                  <a:schemeClr val="bg1"/>
                </a:solidFill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C</a:t>
            </a:r>
            <a:r>
              <a:rPr lang="en-US" sz="1600" dirty="0">
                <a:solidFill>
                  <a:schemeClr val="bg1"/>
                </a:solidFill>
                <a:effectLst/>
                <a:latin typeface="Lato" panose="020F0502020204030203" pitchFamily="34" charset="77"/>
                <a:ea typeface="DengXian" panose="02010600030101010101" pitchFamily="2" charset="-122"/>
                <a:cs typeface="Calibri" panose="020F0502020204030204" pitchFamily="34" charset="0"/>
              </a:rPr>
              <a:t>lick the “Save” button</a:t>
            </a:r>
            <a:endParaRPr lang="en-US" sz="1600" dirty="0">
              <a:solidFill>
                <a:schemeClr val="bg1"/>
              </a:solidFill>
              <a:effectLst/>
              <a:latin typeface="Lato" panose="020F0502020204030203" pitchFamily="34" charset="77"/>
              <a:ea typeface="DengXian" panose="02010600030101010101" pitchFamily="2" charset="-122"/>
              <a:cs typeface="ScalaSansOT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7C1798C-4E0C-4BB4-A977-558D8EB1033C}"/>
              </a:ext>
            </a:extLst>
          </p:cNvPr>
          <p:cNvSpPr/>
          <p:nvPr/>
        </p:nvSpPr>
        <p:spPr>
          <a:xfrm>
            <a:off x="3253112" y="1878317"/>
            <a:ext cx="966316" cy="3135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156C003-827E-DB18-A12C-6E80DFE46CE9}"/>
              </a:ext>
            </a:extLst>
          </p:cNvPr>
          <p:cNvSpPr txBox="1">
            <a:spLocks/>
          </p:cNvSpPr>
          <p:nvPr/>
        </p:nvSpPr>
        <p:spPr>
          <a:xfrm>
            <a:off x="530435" y="664616"/>
            <a:ext cx="7497459" cy="6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914400" hangingPunct="1"/>
            <a:r>
              <a:rPr lang="en-US" sz="2800" spc="0" dirty="0">
                <a:solidFill>
                  <a:schemeClr val="bg1"/>
                </a:solidFill>
              </a:rPr>
              <a:t>Select </a:t>
            </a:r>
            <a:r>
              <a:rPr lang="en-US" sz="2800" spc="0" dirty="0" err="1">
                <a:solidFill>
                  <a:schemeClr val="bg1"/>
                </a:solidFill>
              </a:rPr>
              <a:t>Integration_Acct</a:t>
            </a:r>
            <a:r>
              <a:rPr lang="en-US" sz="2800" spc="0" dirty="0">
                <a:solidFill>
                  <a:schemeClr val="bg1"/>
                </a:solidFill>
              </a:rPr>
              <a:t> as a Collaborator</a:t>
            </a:r>
            <a:br>
              <a:rPr lang="en-US" sz="2800" spc="0" dirty="0">
                <a:solidFill>
                  <a:schemeClr val="bg1"/>
                </a:solidFill>
              </a:rPr>
            </a:br>
            <a:endParaRPr lang="en-US" sz="2800" spc="0" dirty="0">
              <a:solidFill>
                <a:schemeClr val="bg1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D125735-FACC-742A-50F0-6922FA18FADD}"/>
              </a:ext>
            </a:extLst>
          </p:cNvPr>
          <p:cNvSpPr/>
          <p:nvPr/>
        </p:nvSpPr>
        <p:spPr>
          <a:xfrm>
            <a:off x="5352836" y="4117508"/>
            <a:ext cx="549380" cy="3135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14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19AFEA-9208-F674-38A8-214A431E6BD5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EF276FC3-B4E1-18D7-2A4B-CB706565B7F5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C6AD1C4-94C4-5E96-EBD2-5D65314E337C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B174B2-712D-9F30-F6EE-1D0A27B8A7CA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40AEB4-1AAF-6484-E44E-62A65D897FA3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81BFB4-35C3-DA7B-5986-CA76F3013783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9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5D62E2FC-7608-E82D-1850-737E7153C9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46E522D2-44DB-14B6-9760-07D7E1D621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C69BD1B6-FD71-72E1-6C6B-AE3356FDE5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09E629-B592-31D0-05F8-D9DBD972E1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8D881169-7CB1-9C84-1D6F-AA8F48B1D5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42A17FC7-D08E-F278-0C19-B3F071847A2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315556-4AFB-08A9-F279-387B1A5B7EE5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B6F0CD-B7A1-50BC-B873-F0103A9A481D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FA5A14-03C9-C44C-6911-FB696A79A69E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F943E6-9097-53CE-2DE9-2BBFC7977F7B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FBB12E5B-8B3A-9DD0-206F-217640BBE322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05DB72-D725-98D1-922E-A83A9A468217}"/>
              </a:ext>
            </a:extLst>
          </p:cNvPr>
          <p:cNvSpPr txBox="1"/>
          <p:nvPr/>
        </p:nvSpPr>
        <p:spPr>
          <a:xfrm>
            <a:off x="6180912" y="2469348"/>
            <a:ext cx="2868959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en-US" sz="1600" dirty="0">
                <a:solidFill>
                  <a:schemeClr val="bg1"/>
                </a:solidFill>
                <a:latin typeface="Lato" panose="020F0502020204030203" pitchFamily="34" charset="77"/>
              </a:rPr>
              <a:t>Select the “Invite” button. (No custom message is needed)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560FEC-9431-EC83-5D8E-206CF4ED5A64}"/>
              </a:ext>
            </a:extLst>
          </p:cNvPr>
          <p:cNvSpPr txBox="1"/>
          <p:nvPr/>
        </p:nvSpPr>
        <p:spPr>
          <a:xfrm>
            <a:off x="6231412" y="1381492"/>
            <a:ext cx="236717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Lato" panose="020F0502020204030203" pitchFamily="34" charset="77"/>
              </a:rPr>
              <a:t>The Invite to collaborate page opens</a:t>
            </a:r>
            <a:endParaRPr lang="en-US" sz="16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1397771-7B2F-C082-9878-B07C1BC74A83}"/>
              </a:ext>
            </a:extLst>
          </p:cNvPr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99" y="1320943"/>
            <a:ext cx="5612695" cy="3107970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0D0F0C0-5107-BE95-5F5B-D3B22C642FA9}"/>
              </a:ext>
            </a:extLst>
          </p:cNvPr>
          <p:cNvSpPr txBox="1">
            <a:spLocks/>
          </p:cNvSpPr>
          <p:nvPr/>
        </p:nvSpPr>
        <p:spPr>
          <a:xfrm>
            <a:off x="530435" y="664616"/>
            <a:ext cx="7497459" cy="6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914400" hangingPunct="1"/>
            <a:r>
              <a:rPr lang="en-US" sz="2800" spc="0" dirty="0">
                <a:solidFill>
                  <a:schemeClr val="bg1"/>
                </a:solidFill>
              </a:rPr>
              <a:t>Select </a:t>
            </a:r>
            <a:r>
              <a:rPr lang="en-US" sz="2800" spc="0" dirty="0" err="1">
                <a:solidFill>
                  <a:schemeClr val="bg1"/>
                </a:solidFill>
              </a:rPr>
              <a:t>Integration_Acct</a:t>
            </a:r>
            <a:r>
              <a:rPr lang="en-US" sz="2800" spc="0" dirty="0">
                <a:solidFill>
                  <a:schemeClr val="bg1"/>
                </a:solidFill>
              </a:rPr>
              <a:t> as a Collaborator</a:t>
            </a:r>
            <a:br>
              <a:rPr lang="en-US" sz="2800" spc="0" dirty="0">
                <a:solidFill>
                  <a:schemeClr val="bg1"/>
                </a:solidFill>
              </a:rPr>
            </a:br>
            <a:endParaRPr lang="en-US" sz="2800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04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19AFEA-9208-F674-38A8-214A431E6BD5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EF276FC3-B4E1-18D7-2A4B-CB706565B7F5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C6AD1C4-94C4-5E96-EBD2-5D65314E337C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B174B2-712D-9F30-F6EE-1D0A27B8A7CA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40AEB4-1AAF-6484-E44E-62A65D897FA3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81BFB4-35C3-DA7B-5986-CA76F3013783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9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5D62E2FC-7608-E82D-1850-737E7153C9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46E522D2-44DB-14B6-9760-07D7E1D621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C69BD1B6-FD71-72E1-6C6B-AE3356FDE5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09E629-B592-31D0-05F8-D9DBD972E1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8D881169-7CB1-9C84-1D6F-AA8F48B1D5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42A17FC7-D08E-F278-0C19-B3F071847A2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315556-4AFB-08A9-F279-387B1A5B7EE5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B6F0CD-B7A1-50BC-B873-F0103A9A481D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FA5A14-03C9-C44C-6911-FB696A79A69E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F943E6-9097-53CE-2DE9-2BBFC7977F7B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FBB12E5B-8B3A-9DD0-206F-217640BBE322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D53F5E-9895-F884-39B3-6CB4C4B93B4A}"/>
              </a:ext>
            </a:extLst>
          </p:cNvPr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76" y="1565746"/>
            <a:ext cx="5284768" cy="2777326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4A6F3F-C682-CB67-4639-68214E475D26}"/>
              </a:ext>
            </a:extLst>
          </p:cNvPr>
          <p:cNvSpPr txBox="1"/>
          <p:nvPr/>
        </p:nvSpPr>
        <p:spPr>
          <a:xfrm>
            <a:off x="419866" y="684290"/>
            <a:ext cx="576104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Set </a:t>
            </a: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77"/>
              </a:rPr>
              <a:t>Integration_Acct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 API Settings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4E7943-4B6D-F9CB-9C04-F5ACDA664372}"/>
              </a:ext>
            </a:extLst>
          </p:cNvPr>
          <p:cNvSpPr txBox="1"/>
          <p:nvPr/>
        </p:nvSpPr>
        <p:spPr>
          <a:xfrm>
            <a:off x="5823744" y="2148576"/>
            <a:ext cx="3032580" cy="1418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en-US" sz="1600" dirty="0">
                <a:solidFill>
                  <a:schemeClr val="bg1"/>
                </a:solidFill>
                <a:latin typeface="Lato" panose="020F0502020204030203" pitchFamily="34" charset="77"/>
              </a:rPr>
              <a:t>All collaboration permissions are automatically checked for the </a:t>
            </a:r>
            <a:r>
              <a:rPr lang="en-US" sz="1600" dirty="0" err="1">
                <a:solidFill>
                  <a:schemeClr val="bg1"/>
                </a:solidFill>
                <a:latin typeface="Lato" panose="020F0502020204030203" pitchFamily="34" charset="77"/>
              </a:rPr>
              <a:t>Integration_Acct</a:t>
            </a:r>
            <a:r>
              <a:rPr lang="en-US" sz="1600" dirty="0">
                <a:solidFill>
                  <a:schemeClr val="bg1"/>
                </a:solidFill>
                <a:latin typeface="Lato" panose="020F0502020204030203" pitchFamily="34" charset="77"/>
              </a:rPr>
              <a:t> and no changes should be made 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en-US" sz="1600" dirty="0">
                <a:solidFill>
                  <a:schemeClr val="bg1"/>
                </a:solidFill>
                <a:latin typeface="Lato" panose="020F0502020204030203" pitchFamily="34" charset="77"/>
              </a:rPr>
              <a:t>Click the “Save” button</a:t>
            </a:r>
          </a:p>
        </p:txBody>
      </p:sp>
    </p:spTree>
    <p:extLst>
      <p:ext uri="{BB962C8B-B14F-4D97-AF65-F5344CB8AC3E}">
        <p14:creationId xmlns:p14="http://schemas.microsoft.com/office/powerpoint/2010/main" val="2139923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247FD9-6BE5-9A14-B950-350F322D4DA7}"/>
              </a:ext>
            </a:extLst>
          </p:cNvPr>
          <p:cNvCxnSpPr>
            <a:cxnSpLocks/>
          </p:cNvCxnSpPr>
          <p:nvPr/>
        </p:nvCxnSpPr>
        <p:spPr>
          <a:xfrm flipH="1">
            <a:off x="5334978" y="3154481"/>
            <a:ext cx="800915" cy="7652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BDC9A532-EC60-4D72-ED90-A7A745575FAF}"/>
              </a:ext>
            </a:extLst>
          </p:cNvPr>
          <p:cNvSpPr txBox="1">
            <a:spLocks/>
          </p:cNvSpPr>
          <p:nvPr/>
        </p:nvSpPr>
        <p:spPr>
          <a:xfrm>
            <a:off x="670579" y="571038"/>
            <a:ext cx="3589003" cy="82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/>
            <a:r>
              <a:rPr lang="en-US" sz="4000" spc="0" dirty="0">
                <a:solidFill>
                  <a:schemeClr val="bg1"/>
                </a:solidFill>
              </a:rPr>
              <a:t>Box Features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1E414-B895-59FB-4CAE-25ED74F606EA}"/>
              </a:ext>
            </a:extLst>
          </p:cNvPr>
          <p:cNvCxnSpPr>
            <a:cxnSpLocks/>
          </p:cNvCxnSpPr>
          <p:nvPr/>
        </p:nvCxnSpPr>
        <p:spPr>
          <a:xfrm flipH="1">
            <a:off x="2504429" y="1398181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12C8A0-73DE-5E26-5166-F3A3BBC3547B}"/>
              </a:ext>
            </a:extLst>
          </p:cNvPr>
          <p:cNvCxnSpPr>
            <a:cxnSpLocks/>
          </p:cNvCxnSpPr>
          <p:nvPr/>
        </p:nvCxnSpPr>
        <p:spPr>
          <a:xfrm>
            <a:off x="4041166" y="845573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3958C-7222-9211-1C80-2DC0EC680EE4}"/>
              </a:ext>
            </a:extLst>
          </p:cNvPr>
          <p:cNvCxnSpPr>
            <a:cxnSpLocks/>
          </p:cNvCxnSpPr>
          <p:nvPr/>
        </p:nvCxnSpPr>
        <p:spPr>
          <a:xfrm flipH="1">
            <a:off x="461088" y="575197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ED3CE-B95E-9C20-491C-B524883956C1}"/>
              </a:ext>
            </a:extLst>
          </p:cNvPr>
          <p:cNvCxnSpPr>
            <a:cxnSpLocks/>
          </p:cNvCxnSpPr>
          <p:nvPr/>
        </p:nvCxnSpPr>
        <p:spPr>
          <a:xfrm>
            <a:off x="461088" y="575197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5C87A3-DA59-ACCD-01B0-B79326248C4A}"/>
              </a:ext>
            </a:extLst>
          </p:cNvPr>
          <p:cNvCxnSpPr>
            <a:cxnSpLocks/>
          </p:cNvCxnSpPr>
          <p:nvPr/>
        </p:nvCxnSpPr>
        <p:spPr>
          <a:xfrm flipH="1">
            <a:off x="1377788" y="3165054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60741D2-3A59-78E2-C04C-831346D147C8}"/>
              </a:ext>
            </a:extLst>
          </p:cNvPr>
          <p:cNvSpPr/>
          <p:nvPr/>
        </p:nvSpPr>
        <p:spPr>
          <a:xfrm>
            <a:off x="887314" y="2929662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A7F285-9348-61A5-63FC-DDA3E1D17777}"/>
              </a:ext>
            </a:extLst>
          </p:cNvPr>
          <p:cNvSpPr/>
          <p:nvPr/>
        </p:nvSpPr>
        <p:spPr>
          <a:xfrm>
            <a:off x="2220379" y="2918512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D5AE69-AA3D-BA45-A620-A7CF311F2834}"/>
              </a:ext>
            </a:extLst>
          </p:cNvPr>
          <p:cNvSpPr/>
          <p:nvPr/>
        </p:nvSpPr>
        <p:spPr>
          <a:xfrm>
            <a:off x="7557073" y="2922022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1736FC-F504-F0DE-AB5E-C6E159004129}"/>
              </a:ext>
            </a:extLst>
          </p:cNvPr>
          <p:cNvSpPr/>
          <p:nvPr/>
        </p:nvSpPr>
        <p:spPr>
          <a:xfrm>
            <a:off x="3557240" y="2926164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44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6D4F9146-749B-0DDC-63ED-D440C82174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981" y="3001423"/>
            <a:ext cx="345621" cy="34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ABEE3603-CDB0-0AEB-1DBA-2A574BC2B7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5815" y="2967517"/>
            <a:ext cx="373324" cy="37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166D0DD5-EF59-87CC-FAAD-90A3BFEF6A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5538" y="3013863"/>
            <a:ext cx="302818" cy="3028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674E749-DB9C-DD26-B48E-15B675DE8471}"/>
              </a:ext>
            </a:extLst>
          </p:cNvPr>
          <p:cNvCxnSpPr>
            <a:cxnSpLocks/>
          </p:cNvCxnSpPr>
          <p:nvPr/>
        </p:nvCxnSpPr>
        <p:spPr>
          <a:xfrm flipH="1">
            <a:off x="2710853" y="3165054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88142FC-CDC2-0E71-EF6F-404E43E3DEA3}"/>
              </a:ext>
            </a:extLst>
          </p:cNvPr>
          <p:cNvCxnSpPr>
            <a:cxnSpLocks/>
            <a:stCxn id="9" idx="2"/>
            <a:endCxn id="22" idx="6"/>
          </p:cNvCxnSpPr>
          <p:nvPr/>
        </p:nvCxnSpPr>
        <p:spPr>
          <a:xfrm flipH="1">
            <a:off x="4047714" y="3163749"/>
            <a:ext cx="800915" cy="7652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19ADFFCE-9F03-42BC-9F14-07C40CDDE2B5}"/>
              </a:ext>
            </a:extLst>
          </p:cNvPr>
          <p:cNvSpPr txBox="1">
            <a:spLocks/>
          </p:cNvSpPr>
          <p:nvPr/>
        </p:nvSpPr>
        <p:spPr>
          <a:xfrm>
            <a:off x="5860161" y="907582"/>
            <a:ext cx="3070027" cy="981197"/>
          </a:xfrm>
          <a:prstGeom prst="rect">
            <a:avLst/>
          </a:prstGeom>
        </p:spPr>
        <p:txBody>
          <a:bodyPr anchor="ctr"/>
          <a:lstStyle>
            <a:lvl1pPr marL="23812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 Bold"/>
                <a:ea typeface="Lato Bold"/>
                <a:cs typeface="Lato Bold"/>
                <a:sym typeface="BrownStd-Light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 hangingPunct="1">
              <a:spcAft>
                <a:spcPts val="300"/>
              </a:spcAft>
              <a:buNone/>
            </a:pPr>
            <a:r>
              <a:rPr lang="en-US" sz="1800" dirty="0">
                <a:solidFill>
                  <a:srgbClr val="F9F9F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US" sz="1800" dirty="0">
                <a:solidFill>
                  <a:srgbClr val="F9F9F9"/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Now that our information is in Box, how do we share and organize our content?</a:t>
            </a:r>
            <a:endParaRPr lang="en-US" sz="1800" dirty="0">
              <a:solidFill>
                <a:srgbClr val="262626"/>
              </a:solidFill>
              <a:effectLst/>
              <a:latin typeface="Lato" panose="020F0502020204030203" pitchFamily="34" charset="77"/>
              <a:ea typeface="DengXian" panose="02010600030101010101" pitchFamily="2" charset="-122"/>
              <a:cs typeface="ScalaSansOT"/>
            </a:endParaRPr>
          </a:p>
          <a:p>
            <a:pPr marL="0" indent="0" hangingPunct="1">
              <a:spcAft>
                <a:spcPts val="300"/>
              </a:spcAft>
              <a:buNone/>
            </a:pPr>
            <a:endParaRPr lang="en-US" sz="1800" dirty="0">
              <a:solidFill>
                <a:srgbClr val="F9F9F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333C4279-00FD-2D84-FEB8-93983B336D8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53704" y="3038515"/>
            <a:ext cx="297211" cy="2972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F12B2D-4460-2F2C-9478-0F931EFE35DC}"/>
              </a:ext>
            </a:extLst>
          </p:cNvPr>
          <p:cNvCxnSpPr>
            <a:cxnSpLocks/>
          </p:cNvCxnSpPr>
          <p:nvPr/>
        </p:nvCxnSpPr>
        <p:spPr>
          <a:xfrm flipH="1">
            <a:off x="6710213" y="3171444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7F96479E-9763-1D41-5864-EB1B3AA42691}"/>
              </a:ext>
            </a:extLst>
          </p:cNvPr>
          <p:cNvSpPr/>
          <p:nvPr/>
        </p:nvSpPr>
        <p:spPr>
          <a:xfrm>
            <a:off x="6115026" y="2821117"/>
            <a:ext cx="666124" cy="666124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7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4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4543CE00-5038-2FDB-5FCC-E4A58E6687E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2355" y="2974283"/>
            <a:ext cx="319809" cy="3445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65BD54-B999-889B-3794-FD7FE9ED2510}"/>
              </a:ext>
            </a:extLst>
          </p:cNvPr>
          <p:cNvSpPr txBox="1"/>
          <p:nvPr/>
        </p:nvSpPr>
        <p:spPr>
          <a:xfrm>
            <a:off x="5809513" y="3638756"/>
            <a:ext cx="12771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E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Box Features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C31935-40A5-303B-5B1E-F38AAEE2F245}"/>
              </a:ext>
            </a:extLst>
          </p:cNvPr>
          <p:cNvSpPr/>
          <p:nvPr/>
        </p:nvSpPr>
        <p:spPr>
          <a:xfrm>
            <a:off x="4848629" y="2918512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17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F00B7F1-59B8-4898-EC61-D5E90234739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68128" y="3033604"/>
            <a:ext cx="269415" cy="269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527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8B31D21-3AD7-3E62-ED28-42E58E6CAD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22" y="2163571"/>
            <a:ext cx="2280022" cy="2823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F26B468A-804A-894E-55CC-9331E4BC8D77}"/>
              </a:ext>
            </a:extLst>
          </p:cNvPr>
          <p:cNvSpPr/>
          <p:nvPr/>
        </p:nvSpPr>
        <p:spPr>
          <a:xfrm>
            <a:off x="5635037" y="1902456"/>
            <a:ext cx="349686" cy="349686"/>
          </a:xfrm>
          <a:prstGeom prst="ellipse">
            <a:avLst/>
          </a:prstGeom>
          <a:solidFill>
            <a:srgbClr val="0261D5"/>
          </a:solidFill>
          <a:ln w="12700" cap="flat">
            <a:solidFill>
              <a:schemeClr val="bg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indent="0" algn="ctr" defTabSz="609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Gill Sans"/>
              <a:cs typeface="Gill Sans"/>
              <a:sym typeface="Gill Sans"/>
            </a:endParaRPr>
          </a:p>
        </p:txBody>
      </p:sp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D87F5FD-D475-D06F-6673-5B987872D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45" y="4001887"/>
            <a:ext cx="1222577" cy="62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50A7803-FBDC-5477-B15C-0B49F5599D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62" y="2068709"/>
            <a:ext cx="2851360" cy="1963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395676E-4F2B-8107-38E7-65630F96DE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229" y="770471"/>
            <a:ext cx="4421495" cy="8568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7CB722-BC08-0A50-BA60-17CBA24A5361}"/>
              </a:ext>
            </a:extLst>
          </p:cNvPr>
          <p:cNvCxnSpPr>
            <a:cxnSpLocks/>
          </p:cNvCxnSpPr>
          <p:nvPr/>
        </p:nvCxnSpPr>
        <p:spPr>
          <a:xfrm flipH="1">
            <a:off x="2977350" y="1728522"/>
            <a:ext cx="3263180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0AFF10-D6EC-276E-AAAD-162D02E25176}"/>
              </a:ext>
            </a:extLst>
          </p:cNvPr>
          <p:cNvCxnSpPr>
            <a:cxnSpLocks/>
          </p:cNvCxnSpPr>
          <p:nvPr/>
        </p:nvCxnSpPr>
        <p:spPr>
          <a:xfrm flipV="1">
            <a:off x="6240530" y="1534594"/>
            <a:ext cx="0" cy="192555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E6A9FA-16DF-8B25-0382-9728BE299C63}"/>
              </a:ext>
            </a:extLst>
          </p:cNvPr>
          <p:cNvCxnSpPr>
            <a:cxnSpLocks/>
          </p:cNvCxnSpPr>
          <p:nvPr/>
        </p:nvCxnSpPr>
        <p:spPr>
          <a:xfrm flipV="1">
            <a:off x="2978631" y="1727149"/>
            <a:ext cx="0" cy="174051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8B5639C-FBA9-7FCF-04E4-BF4A9954BA55}"/>
              </a:ext>
            </a:extLst>
          </p:cNvPr>
          <p:cNvCxnSpPr>
            <a:cxnSpLocks/>
          </p:cNvCxnSpPr>
          <p:nvPr/>
        </p:nvCxnSpPr>
        <p:spPr>
          <a:xfrm flipV="1">
            <a:off x="6511262" y="1547294"/>
            <a:ext cx="0" cy="262496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B73A40-C889-68ED-AD79-400395A8D7BF}"/>
              </a:ext>
            </a:extLst>
          </p:cNvPr>
          <p:cNvCxnSpPr>
            <a:cxnSpLocks/>
          </p:cNvCxnSpPr>
          <p:nvPr/>
        </p:nvCxnSpPr>
        <p:spPr>
          <a:xfrm flipH="1">
            <a:off x="5801203" y="1809790"/>
            <a:ext cx="710059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B36A8F-E5A3-D866-7307-51A3305A7435}"/>
              </a:ext>
            </a:extLst>
          </p:cNvPr>
          <p:cNvCxnSpPr>
            <a:cxnSpLocks/>
          </p:cNvCxnSpPr>
          <p:nvPr/>
        </p:nvCxnSpPr>
        <p:spPr>
          <a:xfrm flipV="1">
            <a:off x="5801203" y="1809790"/>
            <a:ext cx="0" cy="94369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D04887AB-60CE-A142-8EBD-1E9EF267FAA6}"/>
              </a:ext>
            </a:extLst>
          </p:cNvPr>
          <p:cNvSpPr/>
          <p:nvPr/>
        </p:nvSpPr>
        <p:spPr>
          <a:xfrm>
            <a:off x="2799056" y="1904159"/>
            <a:ext cx="349686" cy="349686"/>
          </a:xfrm>
          <a:prstGeom prst="ellipse">
            <a:avLst/>
          </a:prstGeom>
          <a:solidFill>
            <a:srgbClr val="0261D5"/>
          </a:solidFill>
          <a:ln w="12700" cap="flat">
            <a:solidFill>
              <a:schemeClr val="bg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indent="0" algn="ctr" defTabSz="609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Gill Sans"/>
              <a:cs typeface="Gill Sans"/>
              <a:sym typeface="Gill Sans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D8A7B5D2-1447-A697-2D38-725DAA2B6A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01" y="1966123"/>
            <a:ext cx="225757" cy="225757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5610A665-9BF1-67BC-FAF3-5572E74CA2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30" y="1974037"/>
            <a:ext cx="264304" cy="18953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AAC2BD9-5262-AF46-D27C-B7BE632C7BEE}"/>
              </a:ext>
            </a:extLst>
          </p:cNvPr>
          <p:cNvSpPr/>
          <p:nvPr/>
        </p:nvSpPr>
        <p:spPr>
          <a:xfrm>
            <a:off x="166444" y="2602129"/>
            <a:ext cx="183163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/>
                <a:ea typeface="+mj-ea"/>
                <a:cs typeface="+mj-cs"/>
                <a:sym typeface="BrownStd-Light"/>
              </a:rPr>
              <a:t>A shared link is a unique URL that gives the recipient access to a specific file or folder. 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D7C536-E790-915D-5A24-8D0CA219680E}"/>
              </a:ext>
            </a:extLst>
          </p:cNvPr>
          <p:cNvSpPr txBox="1"/>
          <p:nvPr/>
        </p:nvSpPr>
        <p:spPr>
          <a:xfrm>
            <a:off x="-99651" y="2293031"/>
            <a:ext cx="1769761" cy="31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+mj-ea"/>
                <a:cs typeface="+mj-cs"/>
                <a:sym typeface="BrownStd-Light"/>
              </a:rPr>
              <a:t>Shared Link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9A0968-0B79-E670-9203-58B99DC6D855}"/>
              </a:ext>
            </a:extLst>
          </p:cNvPr>
          <p:cNvSpPr txBox="1"/>
          <p:nvPr/>
        </p:nvSpPr>
        <p:spPr>
          <a:xfrm>
            <a:off x="6415166" y="2294021"/>
            <a:ext cx="3242189" cy="31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+mj-ea"/>
                <a:cs typeface="+mj-cs"/>
                <a:sym typeface="BrownStd-Light"/>
              </a:rPr>
              <a:t>Inviting Collaborators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0CF33E-D5D9-48CA-E002-D2A2BD7A7770}"/>
              </a:ext>
            </a:extLst>
          </p:cNvPr>
          <p:cNvSpPr/>
          <p:nvPr/>
        </p:nvSpPr>
        <p:spPr>
          <a:xfrm>
            <a:off x="7077003" y="2596765"/>
            <a:ext cx="1908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/>
                <a:ea typeface="+mj-ea"/>
                <a:cs typeface="+mj-cs"/>
                <a:sym typeface="BrownStd-Light"/>
              </a:rPr>
              <a:t>A collaborator is an individual who has been invited to a file or folder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A4D36D0-7074-27BB-BD72-4B5ACAD594DF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0DC991BB-71FD-98A0-36EE-6A26ABC4F8E2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C9DA754-6051-859C-A9C5-FDB365D1EB14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2A9010A-5B0C-D1EB-E3FF-D51B3CAA7548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FA446B0-D169-EA04-98B5-D5C737862985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53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45D26A30-84AE-EC73-8FDA-B5BB467AEA9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82B3300C-F625-85BE-5D7B-4D39C3AE2D5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01D3C86E-0A60-7C4F-CED8-1016163755A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6ED100-82BA-7A55-5078-E1750D169EA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2B114FD0-4579-3731-BEA6-D9F2036C4A2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5CF2E221-FD33-7BE4-318A-DBC28517646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2A8D9B6-4EC2-2E59-EFF7-0FCAB5CA780B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2215627-EA4E-50DB-B316-87D5D66851A0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57FDDFD-E5EA-BFF1-851B-E55DF3ADC134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47C921A-D71F-5E3A-309E-C39ABC0A3C39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797A8F31-7095-1B88-2A6F-F2EAB503E091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D61089A-5849-C944-91D5-0E26C38A5278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77781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A3D4A4C-CDCF-28BB-BB96-61A833269E5B}"/>
              </a:ext>
            </a:extLst>
          </p:cNvPr>
          <p:cNvCxnSpPr>
            <a:cxnSpLocks/>
          </p:cNvCxnSpPr>
          <p:nvPr/>
        </p:nvCxnSpPr>
        <p:spPr>
          <a:xfrm flipH="1">
            <a:off x="3115360" y="1790262"/>
            <a:ext cx="910388" cy="336882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A71B59C-B557-7652-5F14-E895A4DCEC76}"/>
              </a:ext>
            </a:extLst>
          </p:cNvPr>
          <p:cNvSpPr txBox="1"/>
          <p:nvPr/>
        </p:nvSpPr>
        <p:spPr>
          <a:xfrm>
            <a:off x="2032763" y="2593378"/>
            <a:ext cx="1321535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+mj-ea"/>
                <a:cs typeface="+mj-cs"/>
                <a:sym typeface="BrownStd-Light"/>
              </a:rPr>
              <a:t>Maya’s Customer + VA Survey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C921D8-4045-EA9B-36E5-A11DB87A291A}"/>
              </a:ext>
            </a:extLst>
          </p:cNvPr>
          <p:cNvSpPr txBox="1"/>
          <p:nvPr/>
        </p:nvSpPr>
        <p:spPr>
          <a:xfrm>
            <a:off x="5751629" y="2559770"/>
            <a:ext cx="1171399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Aspen’s Box + VA Survey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A53B56-79A1-B919-812B-EE006DA44430}"/>
              </a:ext>
            </a:extLst>
          </p:cNvPr>
          <p:cNvSpPr txBox="1"/>
          <p:nvPr/>
        </p:nvSpPr>
        <p:spPr>
          <a:xfrm>
            <a:off x="4025748" y="1790262"/>
            <a:ext cx="967641" cy="2686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Qualtrics Reports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47EDB6-5D9D-36F8-B42B-BD4F43BB0226}"/>
              </a:ext>
            </a:extLst>
          </p:cNvPr>
          <p:cNvSpPr txBox="1"/>
          <p:nvPr/>
        </p:nvSpPr>
        <p:spPr>
          <a:xfrm>
            <a:off x="2203217" y="4035614"/>
            <a:ext cx="999190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Survey Results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94006DA-FDC8-8648-B0F7-2BC8922B4CF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29" y="2161083"/>
            <a:ext cx="484632" cy="39158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405D91D-2504-D7D0-C356-CD72AD23F6C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66" y="2161083"/>
            <a:ext cx="484632" cy="39158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A186697-A2EF-EAD7-36F2-1D1ACBCCE6BF}"/>
              </a:ext>
            </a:extLst>
          </p:cNvPr>
          <p:cNvSpPr txBox="1"/>
          <p:nvPr/>
        </p:nvSpPr>
        <p:spPr>
          <a:xfrm>
            <a:off x="2361176" y="3652358"/>
            <a:ext cx="69314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0" tIns="34290" rIns="34290" bIns="34290" rtlCol="0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72848E"/>
              </a:solidFill>
              <a:effectLst/>
              <a:uLnTx/>
              <a:uFillTx/>
              <a:latin typeface="Lato"/>
              <a:ea typeface="Lato Light" charset="0"/>
              <a:cs typeface="Lato Light" charset="0"/>
              <a:sym typeface="Lato Light"/>
            </a:endParaRPr>
          </a:p>
        </p:txBody>
      </p:sp>
      <p:sp>
        <p:nvSpPr>
          <p:cNvPr id="72" name="Title 6">
            <a:extLst>
              <a:ext uri="{FF2B5EF4-FFF2-40B4-BE49-F238E27FC236}">
                <a16:creationId xmlns:a16="http://schemas.microsoft.com/office/drawing/2014/main" id="{895BA296-1893-8C67-4974-E240918C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1788"/>
            <a:ext cx="8229600" cy="393524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Waterfall permissions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94079628-4A92-C3B5-66EA-5883C668FD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57" y="967601"/>
            <a:ext cx="8229600" cy="375657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trickles down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E6B521B9-B9CF-7D03-DFDB-D395D282C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29" y="2173106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81C07CF-41B8-F3DE-A93B-2F2D9D34C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80" y="3476027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50164D7-FB99-70DB-3DF3-178E61AB7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95" y="2162510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9793036-12AA-15EB-AA33-60545D27E6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92" y="1343258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3C79C6-3D1D-3598-2341-530AD1357050}"/>
              </a:ext>
            </a:extLst>
          </p:cNvPr>
          <p:cNvCxnSpPr>
            <a:cxnSpLocks/>
          </p:cNvCxnSpPr>
          <p:nvPr/>
        </p:nvCxnSpPr>
        <p:spPr>
          <a:xfrm>
            <a:off x="4978393" y="1790262"/>
            <a:ext cx="910388" cy="336882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4506B5-EC42-215C-883D-4A3ECC0483B1}"/>
              </a:ext>
            </a:extLst>
          </p:cNvPr>
          <p:cNvCxnSpPr>
            <a:cxnSpLocks/>
          </p:cNvCxnSpPr>
          <p:nvPr/>
        </p:nvCxnSpPr>
        <p:spPr>
          <a:xfrm>
            <a:off x="2694861" y="3058037"/>
            <a:ext cx="0" cy="26991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135D3F-6C18-EF91-3CBD-50ACB33E6D14}"/>
              </a:ext>
            </a:extLst>
          </p:cNvPr>
          <p:cNvSpPr txBox="1"/>
          <p:nvPr/>
        </p:nvSpPr>
        <p:spPr>
          <a:xfrm>
            <a:off x="5807742" y="4016867"/>
            <a:ext cx="999190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Survey Results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44428F-F02D-2945-012E-428EEA4234F4}"/>
              </a:ext>
            </a:extLst>
          </p:cNvPr>
          <p:cNvSpPr txBox="1"/>
          <p:nvPr/>
        </p:nvSpPr>
        <p:spPr>
          <a:xfrm>
            <a:off x="5965701" y="3633611"/>
            <a:ext cx="69314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0" tIns="34290" rIns="34290" bIns="34290" rtlCol="0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72848E"/>
              </a:solidFill>
              <a:effectLst/>
              <a:uLnTx/>
              <a:uFillTx/>
              <a:latin typeface="Lato"/>
              <a:ea typeface="Lato Light" charset="0"/>
              <a:cs typeface="Lato Light" charset="0"/>
              <a:sym typeface="Lato Ligh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033027-FC3E-838A-75F2-9F1B1575F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05" y="3457280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FE04BB-3754-752C-6A54-5A4D1DF5DED3}"/>
              </a:ext>
            </a:extLst>
          </p:cNvPr>
          <p:cNvCxnSpPr>
            <a:cxnSpLocks/>
          </p:cNvCxnSpPr>
          <p:nvPr/>
        </p:nvCxnSpPr>
        <p:spPr>
          <a:xfrm>
            <a:off x="6299386" y="3039290"/>
            <a:ext cx="0" cy="26991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B639B4-0E10-1635-79B8-7A6CDFBECABB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CF76A9B-CE8C-90AC-D02D-3B08ED82946A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A779E93-16B3-ED8B-555D-62DB1242D56F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989D193-F687-5D3C-D6BF-58BE457D799C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F9FBB2-1FF8-7C05-2A44-BA3E94215779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30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CD6138E6-0E38-B3DB-C616-513391B4FBE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C1E41E52-7B25-3654-7CAD-F65A4D9DC6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9DA0C902-63AE-AF96-D555-7EB7A4F96BB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7B7418B-8A84-4F2D-A93C-00BADB9CA8B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11CE5091-6E0A-12E2-1F40-E1CCF869DF3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C9167699-C731-DC58-A707-B4CC6B458B8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861614-8C45-7501-51E0-A78A68EFB4D5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C2674F-8C39-2741-B924-64F2F19378A5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E04BBAA-61AF-3262-3103-E0C8DE650FF9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D9CD696-C4A4-84CA-6FD5-834AF4D8DABC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0BE29242-9007-1F23-3F6E-7BB6E30EC831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7C96AA4-E937-72D6-FB8D-F6F3DB4D3630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3286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A3D4A4C-CDCF-28BB-BB96-61A833269E5B}"/>
              </a:ext>
            </a:extLst>
          </p:cNvPr>
          <p:cNvCxnSpPr>
            <a:cxnSpLocks/>
          </p:cNvCxnSpPr>
          <p:nvPr/>
        </p:nvCxnSpPr>
        <p:spPr>
          <a:xfrm flipH="1">
            <a:off x="3115360" y="1790262"/>
            <a:ext cx="910388" cy="336882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A71B59C-B557-7652-5F14-E895A4DCEC76}"/>
              </a:ext>
            </a:extLst>
          </p:cNvPr>
          <p:cNvSpPr txBox="1"/>
          <p:nvPr/>
        </p:nvSpPr>
        <p:spPr>
          <a:xfrm>
            <a:off x="2032763" y="2593378"/>
            <a:ext cx="1321535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+mj-ea"/>
                <a:cs typeface="+mj-cs"/>
                <a:sym typeface="BrownStd-Light"/>
              </a:rPr>
              <a:t>Maya’s Customer + VA Survey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C921D8-4045-EA9B-36E5-A11DB87A291A}"/>
              </a:ext>
            </a:extLst>
          </p:cNvPr>
          <p:cNvSpPr txBox="1"/>
          <p:nvPr/>
        </p:nvSpPr>
        <p:spPr>
          <a:xfrm>
            <a:off x="5751629" y="2559770"/>
            <a:ext cx="1171399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Aspen’s Box + VA Survey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A53B56-79A1-B919-812B-EE006DA44430}"/>
              </a:ext>
            </a:extLst>
          </p:cNvPr>
          <p:cNvSpPr txBox="1"/>
          <p:nvPr/>
        </p:nvSpPr>
        <p:spPr>
          <a:xfrm>
            <a:off x="4025748" y="1790262"/>
            <a:ext cx="967641" cy="2686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Qualtrics Reports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47EDB6-5D9D-36F8-B42B-BD4F43BB0226}"/>
              </a:ext>
            </a:extLst>
          </p:cNvPr>
          <p:cNvSpPr txBox="1"/>
          <p:nvPr/>
        </p:nvSpPr>
        <p:spPr>
          <a:xfrm>
            <a:off x="2203217" y="4035614"/>
            <a:ext cx="999190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Survey Results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94006DA-FDC8-8648-B0F7-2BC8922B4CF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29" y="2161083"/>
            <a:ext cx="484632" cy="39158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405D91D-2504-D7D0-C356-CD72AD23F6C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66" y="2161083"/>
            <a:ext cx="484632" cy="39158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A186697-A2EF-EAD7-36F2-1D1ACBCCE6BF}"/>
              </a:ext>
            </a:extLst>
          </p:cNvPr>
          <p:cNvSpPr txBox="1"/>
          <p:nvPr/>
        </p:nvSpPr>
        <p:spPr>
          <a:xfrm>
            <a:off x="2361176" y="3652358"/>
            <a:ext cx="69314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90" tIns="34290" rIns="34290" bIns="34290" rtlCol="0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72848E"/>
              </a:solidFill>
              <a:effectLst/>
              <a:uLnTx/>
              <a:uFillTx/>
              <a:latin typeface="Lato"/>
              <a:ea typeface="Lato Light" charset="0"/>
              <a:cs typeface="Lato Light" charset="0"/>
              <a:sym typeface="Lato Light"/>
            </a:endParaRPr>
          </a:p>
        </p:txBody>
      </p:sp>
      <p:sp>
        <p:nvSpPr>
          <p:cNvPr id="72" name="Title 6">
            <a:extLst>
              <a:ext uri="{FF2B5EF4-FFF2-40B4-BE49-F238E27FC236}">
                <a16:creationId xmlns:a16="http://schemas.microsoft.com/office/drawing/2014/main" id="{895BA296-1893-8C67-4974-E240918C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1788"/>
            <a:ext cx="8229600" cy="393524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Waterfall permissions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94079628-4A92-C3B5-66EA-5883C668FD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57" y="967601"/>
            <a:ext cx="8229600" cy="375657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trickles down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E6B521B9-B9CF-7D03-DFDB-D395D282C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29" y="2173106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81C07CF-41B8-F3DE-A93B-2F2D9D34C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80" y="3476027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50164D7-FB99-70DB-3DF3-178E61AB7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95" y="2162510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3C79C6-3D1D-3598-2341-530AD1357050}"/>
              </a:ext>
            </a:extLst>
          </p:cNvPr>
          <p:cNvCxnSpPr>
            <a:cxnSpLocks/>
          </p:cNvCxnSpPr>
          <p:nvPr/>
        </p:nvCxnSpPr>
        <p:spPr>
          <a:xfrm>
            <a:off x="4978393" y="1790262"/>
            <a:ext cx="910388" cy="336882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4506B5-EC42-215C-883D-4A3ECC0483B1}"/>
              </a:ext>
            </a:extLst>
          </p:cNvPr>
          <p:cNvCxnSpPr>
            <a:cxnSpLocks/>
          </p:cNvCxnSpPr>
          <p:nvPr/>
        </p:nvCxnSpPr>
        <p:spPr>
          <a:xfrm>
            <a:off x="2694861" y="3058037"/>
            <a:ext cx="0" cy="26991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135D3F-6C18-EF91-3CBD-50ACB33E6D14}"/>
              </a:ext>
            </a:extLst>
          </p:cNvPr>
          <p:cNvSpPr txBox="1"/>
          <p:nvPr/>
        </p:nvSpPr>
        <p:spPr>
          <a:xfrm>
            <a:off x="5807742" y="4016867"/>
            <a:ext cx="999190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Survey Results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44428F-F02D-2945-012E-428EEA4234F4}"/>
              </a:ext>
            </a:extLst>
          </p:cNvPr>
          <p:cNvSpPr txBox="1"/>
          <p:nvPr/>
        </p:nvSpPr>
        <p:spPr>
          <a:xfrm>
            <a:off x="5965701" y="3633611"/>
            <a:ext cx="69314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90" tIns="34290" rIns="34290" bIns="34290" rtlCol="0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72848E"/>
              </a:solidFill>
              <a:effectLst/>
              <a:uLnTx/>
              <a:uFillTx/>
              <a:latin typeface="Lato"/>
              <a:ea typeface="Lato Light" charset="0"/>
              <a:cs typeface="Lato Light" charset="0"/>
              <a:sym typeface="Lato Ligh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033027-FC3E-838A-75F2-9F1B1575F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05" y="3457280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FE04BB-3754-752C-6A54-5A4D1DF5DED3}"/>
              </a:ext>
            </a:extLst>
          </p:cNvPr>
          <p:cNvCxnSpPr>
            <a:cxnSpLocks/>
          </p:cNvCxnSpPr>
          <p:nvPr/>
        </p:nvCxnSpPr>
        <p:spPr>
          <a:xfrm>
            <a:off x="6299386" y="3039290"/>
            <a:ext cx="0" cy="26991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EF45DFA-C095-0DF8-E3D0-1A13B68C7C92}"/>
              </a:ext>
            </a:extLst>
          </p:cNvPr>
          <p:cNvPicPr>
            <a:picLocks/>
          </p:cNvPicPr>
          <p:nvPr/>
        </p:nvPicPr>
        <p:blipFill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26" y="1377990"/>
            <a:ext cx="484632" cy="391582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/>
            </a:out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BA037D-8A75-EF67-1C6D-6C7E5C4E48AC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FC7A5ED-7C48-F493-53B8-631E737A126B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2BD485E-21D8-D8F1-C03C-9BB8AD195D7B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7F671AE-A660-AF93-3687-D714C9A63D82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08AB876-E95C-FD67-1C0E-64D8EBEE468F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31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623D176A-E7E9-00CB-A153-4E615F5066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6A02F384-2712-8017-1C27-A2768AC1362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600284BA-2188-EDC7-B004-5752430097F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AB78FCC-A3C7-78AF-8D49-A91C1FC3254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CA2D3E2A-51C3-7E1E-2339-8B5761679AA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85B1542F-6342-DF69-5E40-FB417FB18CB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B9DA4F4-E3E9-C54C-6366-ECFFD595101A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5621989-E4B0-1A58-EB58-482EC5EA74AE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C26BB18-98E1-1EE9-E299-C9F6745EEC12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1675B7E-8E93-CD48-20FF-C80B32C51348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E8946FCB-F1A3-4F85-530F-A2AD772C74F2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F9E3300-D601-982C-BB92-6654664791DA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956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CCC92B5-887F-7A86-A28A-E0F13F1EAA94}"/>
              </a:ext>
            </a:extLst>
          </p:cNvPr>
          <p:cNvPicPr>
            <a:picLocks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80" y="2180168"/>
            <a:ext cx="484632" cy="391582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/>
            </a:outerShdw>
          </a:effec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A3D4A4C-CDCF-28BB-BB96-61A833269E5B}"/>
              </a:ext>
            </a:extLst>
          </p:cNvPr>
          <p:cNvCxnSpPr>
            <a:cxnSpLocks/>
          </p:cNvCxnSpPr>
          <p:nvPr/>
        </p:nvCxnSpPr>
        <p:spPr>
          <a:xfrm flipH="1">
            <a:off x="3115360" y="1790262"/>
            <a:ext cx="910388" cy="336882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A71B59C-B557-7652-5F14-E895A4DCEC76}"/>
              </a:ext>
            </a:extLst>
          </p:cNvPr>
          <p:cNvSpPr txBox="1"/>
          <p:nvPr/>
        </p:nvSpPr>
        <p:spPr>
          <a:xfrm>
            <a:off x="2032763" y="2593378"/>
            <a:ext cx="1321535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+mj-ea"/>
                <a:cs typeface="+mj-cs"/>
                <a:sym typeface="BrownStd-Light"/>
              </a:rPr>
              <a:t>Maya’s Customer + VA Survey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C921D8-4045-EA9B-36E5-A11DB87A291A}"/>
              </a:ext>
            </a:extLst>
          </p:cNvPr>
          <p:cNvSpPr txBox="1"/>
          <p:nvPr/>
        </p:nvSpPr>
        <p:spPr>
          <a:xfrm>
            <a:off x="5751629" y="2559770"/>
            <a:ext cx="1171399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Aspen’s Box + VA Survey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A53B56-79A1-B919-812B-EE006DA44430}"/>
              </a:ext>
            </a:extLst>
          </p:cNvPr>
          <p:cNvSpPr txBox="1"/>
          <p:nvPr/>
        </p:nvSpPr>
        <p:spPr>
          <a:xfrm>
            <a:off x="4025748" y="1790262"/>
            <a:ext cx="967641" cy="2686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Qualtrics Reports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47EDB6-5D9D-36F8-B42B-BD4F43BB0226}"/>
              </a:ext>
            </a:extLst>
          </p:cNvPr>
          <p:cNvSpPr txBox="1"/>
          <p:nvPr/>
        </p:nvSpPr>
        <p:spPr>
          <a:xfrm>
            <a:off x="2203217" y="4035614"/>
            <a:ext cx="999190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Survey Results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405D91D-2504-D7D0-C356-CD72AD23F6C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66" y="2161083"/>
            <a:ext cx="484632" cy="39158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A186697-A2EF-EAD7-36F2-1D1ACBCCE6BF}"/>
              </a:ext>
            </a:extLst>
          </p:cNvPr>
          <p:cNvSpPr txBox="1"/>
          <p:nvPr/>
        </p:nvSpPr>
        <p:spPr>
          <a:xfrm>
            <a:off x="2361176" y="3652358"/>
            <a:ext cx="69314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90" tIns="34290" rIns="34290" bIns="34290" rtlCol="0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72848E"/>
              </a:solidFill>
              <a:effectLst/>
              <a:uLnTx/>
              <a:uFillTx/>
              <a:latin typeface="Lato"/>
              <a:ea typeface="Lato Light" charset="0"/>
              <a:cs typeface="Lato Light" charset="0"/>
              <a:sym typeface="Lato Light"/>
            </a:endParaRPr>
          </a:p>
        </p:txBody>
      </p:sp>
      <p:sp>
        <p:nvSpPr>
          <p:cNvPr id="72" name="Title 6">
            <a:extLst>
              <a:ext uri="{FF2B5EF4-FFF2-40B4-BE49-F238E27FC236}">
                <a16:creationId xmlns:a16="http://schemas.microsoft.com/office/drawing/2014/main" id="{895BA296-1893-8C67-4974-E240918C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1788"/>
            <a:ext cx="8229600" cy="393524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Waterfall permissions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94079628-4A92-C3B5-66EA-5883C668FD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57" y="967601"/>
            <a:ext cx="8229600" cy="375657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trickles down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3C79C6-3D1D-3598-2341-530AD1357050}"/>
              </a:ext>
            </a:extLst>
          </p:cNvPr>
          <p:cNvCxnSpPr>
            <a:cxnSpLocks/>
          </p:cNvCxnSpPr>
          <p:nvPr/>
        </p:nvCxnSpPr>
        <p:spPr>
          <a:xfrm>
            <a:off x="4978393" y="1790262"/>
            <a:ext cx="910388" cy="336882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4506B5-EC42-215C-883D-4A3ECC0483B1}"/>
              </a:ext>
            </a:extLst>
          </p:cNvPr>
          <p:cNvCxnSpPr>
            <a:cxnSpLocks/>
          </p:cNvCxnSpPr>
          <p:nvPr/>
        </p:nvCxnSpPr>
        <p:spPr>
          <a:xfrm>
            <a:off x="2694861" y="3058037"/>
            <a:ext cx="0" cy="26991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135D3F-6C18-EF91-3CBD-50ACB33E6D14}"/>
              </a:ext>
            </a:extLst>
          </p:cNvPr>
          <p:cNvSpPr txBox="1"/>
          <p:nvPr/>
        </p:nvSpPr>
        <p:spPr>
          <a:xfrm>
            <a:off x="5807742" y="4016867"/>
            <a:ext cx="999190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Survey Results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44428F-F02D-2945-012E-428EEA4234F4}"/>
              </a:ext>
            </a:extLst>
          </p:cNvPr>
          <p:cNvSpPr txBox="1"/>
          <p:nvPr/>
        </p:nvSpPr>
        <p:spPr>
          <a:xfrm>
            <a:off x="5965701" y="3633611"/>
            <a:ext cx="69314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90" tIns="34290" rIns="34290" bIns="34290" rtlCol="0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72848E"/>
              </a:solidFill>
              <a:effectLst/>
              <a:uLnTx/>
              <a:uFillTx/>
              <a:latin typeface="Lato"/>
              <a:ea typeface="Lato Light" charset="0"/>
              <a:cs typeface="Lato Light" charset="0"/>
              <a:sym typeface="Lato Ligh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033027-FC3E-838A-75F2-9F1B1575F8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05" y="3457280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FE04BB-3754-752C-6A54-5A4D1DF5DED3}"/>
              </a:ext>
            </a:extLst>
          </p:cNvPr>
          <p:cNvCxnSpPr>
            <a:cxnSpLocks/>
          </p:cNvCxnSpPr>
          <p:nvPr/>
        </p:nvCxnSpPr>
        <p:spPr>
          <a:xfrm>
            <a:off x="6299386" y="3039290"/>
            <a:ext cx="0" cy="26991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6AE6D25-8933-2BA0-5483-D18BC94189F5}"/>
              </a:ext>
            </a:extLst>
          </p:cNvPr>
          <p:cNvPicPr>
            <a:picLocks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26" y="1377990"/>
            <a:ext cx="484632" cy="391582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F610C7-2A6F-4996-4584-7D34B6A82C8D}"/>
              </a:ext>
            </a:extLst>
          </p:cNvPr>
          <p:cNvPicPr>
            <a:picLocks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57" y="2156328"/>
            <a:ext cx="484632" cy="391582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C0EBFA-A58C-176C-5DAC-B647BDEFF6A5}"/>
              </a:ext>
            </a:extLst>
          </p:cNvPr>
          <p:cNvPicPr>
            <a:picLocks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38" y="3457280"/>
            <a:ext cx="484632" cy="391582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/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F97183-1E87-3893-B90F-930BB16CF389}"/>
              </a:ext>
            </a:extLst>
          </p:cNvPr>
          <p:cNvPicPr>
            <a:picLocks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813" y="3445955"/>
            <a:ext cx="484632" cy="391582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/>
            </a:outerShdw>
          </a:effec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6D4AA9-0071-6FE0-C05E-DA7331885F40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F809C3A5-385C-6AE0-BA35-6263001ED8F3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9AFDD48-CAD5-E229-8606-646ADD2FCA64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7220584-66DE-018F-67CF-BB5B306B1F69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800E863-D5CB-E67A-8250-86910D18E964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35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2C6FE8C7-4A49-3AE2-5114-56C6F5BBBE7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880D2C40-67E8-ECD1-9EC8-46122189051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62CEED1B-EA76-F004-2FC5-7966ECDC172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9D7BDDE-049D-E740-38DE-5A34A8FD883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195F1795-3A00-9CC4-C38A-6AE9E15B58A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4B055508-78F9-0EA6-0412-00AEFEE989D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B66E1D6-403A-EEF5-36C1-2459E74D5BF5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7D1C35D-A23E-519B-BCB6-6C63C607AF43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FD01FEF-82F7-FBE3-B442-4F4FC61F3D1E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61B2D20-E543-FFC5-7EBB-8D66EE921058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AE756AB4-4D1E-7A9D-5808-EEB09EFCBB85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4D71B03-DDFA-7854-4B71-1AA9C4D77EC1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130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A3D4A4C-CDCF-28BB-BB96-61A833269E5B}"/>
              </a:ext>
            </a:extLst>
          </p:cNvPr>
          <p:cNvCxnSpPr>
            <a:cxnSpLocks/>
          </p:cNvCxnSpPr>
          <p:nvPr/>
        </p:nvCxnSpPr>
        <p:spPr>
          <a:xfrm flipH="1">
            <a:off x="3115360" y="1790262"/>
            <a:ext cx="910388" cy="336882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A71B59C-B557-7652-5F14-E895A4DCEC76}"/>
              </a:ext>
            </a:extLst>
          </p:cNvPr>
          <p:cNvSpPr txBox="1"/>
          <p:nvPr/>
        </p:nvSpPr>
        <p:spPr>
          <a:xfrm>
            <a:off x="2032763" y="2593378"/>
            <a:ext cx="1321535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+mj-ea"/>
                <a:cs typeface="+mj-cs"/>
                <a:sym typeface="BrownStd-Light"/>
              </a:rPr>
              <a:t>Maya’s Customer + VA Survey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C921D8-4045-EA9B-36E5-A11DB87A291A}"/>
              </a:ext>
            </a:extLst>
          </p:cNvPr>
          <p:cNvSpPr txBox="1"/>
          <p:nvPr/>
        </p:nvSpPr>
        <p:spPr>
          <a:xfrm>
            <a:off x="5751629" y="2559770"/>
            <a:ext cx="1171399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Aspen’s Box + VA Survey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A53B56-79A1-B919-812B-EE006DA44430}"/>
              </a:ext>
            </a:extLst>
          </p:cNvPr>
          <p:cNvSpPr txBox="1"/>
          <p:nvPr/>
        </p:nvSpPr>
        <p:spPr>
          <a:xfrm>
            <a:off x="4025748" y="1790262"/>
            <a:ext cx="967641" cy="2686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Qualtrics Reports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47EDB6-5D9D-36F8-B42B-BD4F43BB0226}"/>
              </a:ext>
            </a:extLst>
          </p:cNvPr>
          <p:cNvSpPr txBox="1"/>
          <p:nvPr/>
        </p:nvSpPr>
        <p:spPr>
          <a:xfrm>
            <a:off x="2203217" y="4035614"/>
            <a:ext cx="999190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Survey Results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94006DA-FDC8-8648-B0F7-2BC8922B4CF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29" y="2161083"/>
            <a:ext cx="484632" cy="39158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405D91D-2504-D7D0-C356-CD72AD23F6C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66" y="2161083"/>
            <a:ext cx="484632" cy="39158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A186697-A2EF-EAD7-36F2-1D1ACBCCE6BF}"/>
              </a:ext>
            </a:extLst>
          </p:cNvPr>
          <p:cNvSpPr txBox="1"/>
          <p:nvPr/>
        </p:nvSpPr>
        <p:spPr>
          <a:xfrm>
            <a:off x="2361176" y="3652358"/>
            <a:ext cx="69314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0" tIns="34290" rIns="34290" bIns="34290" rtlCol="0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72848E"/>
              </a:solidFill>
              <a:effectLst/>
              <a:uLnTx/>
              <a:uFillTx/>
              <a:latin typeface="Lato"/>
              <a:ea typeface="Lato Light" charset="0"/>
              <a:cs typeface="Lato Light" charset="0"/>
              <a:sym typeface="Lato Light"/>
            </a:endParaRPr>
          </a:p>
        </p:txBody>
      </p:sp>
      <p:sp>
        <p:nvSpPr>
          <p:cNvPr id="72" name="Title 6">
            <a:extLst>
              <a:ext uri="{FF2B5EF4-FFF2-40B4-BE49-F238E27FC236}">
                <a16:creationId xmlns:a16="http://schemas.microsoft.com/office/drawing/2014/main" id="{895BA296-1893-8C67-4974-E240918C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1788"/>
            <a:ext cx="8229600" cy="393524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Waterfall permissions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94079628-4A92-C3B5-66EA-5883C668FD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57" y="967601"/>
            <a:ext cx="8229600" cy="375657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trickles down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E6B521B9-B9CF-7D03-DFDB-D395D282C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29" y="2173106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81C07CF-41B8-F3DE-A93B-2F2D9D34C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80" y="3476027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50164D7-FB99-70DB-3DF3-178E61AB7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95" y="2162510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9793036-12AA-15EB-AA33-60545D27E6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92" y="1343258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3C79C6-3D1D-3598-2341-530AD1357050}"/>
              </a:ext>
            </a:extLst>
          </p:cNvPr>
          <p:cNvCxnSpPr>
            <a:cxnSpLocks/>
          </p:cNvCxnSpPr>
          <p:nvPr/>
        </p:nvCxnSpPr>
        <p:spPr>
          <a:xfrm>
            <a:off x="4978393" y="1790262"/>
            <a:ext cx="910388" cy="336882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4506B5-EC42-215C-883D-4A3ECC0483B1}"/>
              </a:ext>
            </a:extLst>
          </p:cNvPr>
          <p:cNvCxnSpPr>
            <a:cxnSpLocks/>
          </p:cNvCxnSpPr>
          <p:nvPr/>
        </p:nvCxnSpPr>
        <p:spPr>
          <a:xfrm>
            <a:off x="2694861" y="3058037"/>
            <a:ext cx="0" cy="26991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135D3F-6C18-EF91-3CBD-50ACB33E6D14}"/>
              </a:ext>
            </a:extLst>
          </p:cNvPr>
          <p:cNvSpPr txBox="1"/>
          <p:nvPr/>
        </p:nvSpPr>
        <p:spPr>
          <a:xfrm>
            <a:off x="5807742" y="4016867"/>
            <a:ext cx="999190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Survey Results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44428F-F02D-2945-012E-428EEA4234F4}"/>
              </a:ext>
            </a:extLst>
          </p:cNvPr>
          <p:cNvSpPr txBox="1"/>
          <p:nvPr/>
        </p:nvSpPr>
        <p:spPr>
          <a:xfrm>
            <a:off x="5965701" y="3633611"/>
            <a:ext cx="69314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0" tIns="34290" rIns="34290" bIns="34290" rtlCol="0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72848E"/>
              </a:solidFill>
              <a:effectLst/>
              <a:uLnTx/>
              <a:uFillTx/>
              <a:latin typeface="Lato"/>
              <a:ea typeface="Lato Light" charset="0"/>
              <a:cs typeface="Lato Light" charset="0"/>
              <a:sym typeface="Lato Ligh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033027-FC3E-838A-75F2-9F1B1575F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05" y="3457280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FE04BB-3754-752C-6A54-5A4D1DF5DED3}"/>
              </a:ext>
            </a:extLst>
          </p:cNvPr>
          <p:cNvCxnSpPr>
            <a:cxnSpLocks/>
          </p:cNvCxnSpPr>
          <p:nvPr/>
        </p:nvCxnSpPr>
        <p:spPr>
          <a:xfrm>
            <a:off x="6299386" y="3039290"/>
            <a:ext cx="0" cy="26991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BB1F72-DCB3-A530-DE19-4D70D82293DB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6D7A4D2-EE2F-BF58-CAEE-1A121C1E1083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6B0E02-602F-E7C3-2F30-15B2C7DE2408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959D09F-6628-FC30-C7BD-2F51A2CF460B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5898D5-79C1-1592-089F-16ABAB6DBA3A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30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D5B3F343-8BF4-810F-6301-F5FC9C92AA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B45A6020-E8EC-CF86-5505-635EE623F43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81327C5A-3A3D-85E9-84E0-4ED1B9E9458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71BFCE1-1425-FD73-902D-24BCB9E4B3B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EC1DA6A7-4080-C1AC-5563-3C33A0DA85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5AA8B7C2-6687-38A8-FDFF-1DA895A17BB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A36427B-04AD-A6B7-7973-99BA9FCDB8F4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61E47B-B44C-5EFD-42D8-40A09C129B22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91900E7-1E54-9FCE-4718-2B9D4E2FE47C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44796F4-3871-A88F-DCC0-2BF73718BC5D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4F9F34A9-2851-0863-6360-82E5242D8749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D037FBF-1D6C-2C35-BDF9-BE7D35762F9D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4750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A3D4A4C-CDCF-28BB-BB96-61A833269E5B}"/>
              </a:ext>
            </a:extLst>
          </p:cNvPr>
          <p:cNvCxnSpPr>
            <a:cxnSpLocks/>
          </p:cNvCxnSpPr>
          <p:nvPr/>
        </p:nvCxnSpPr>
        <p:spPr>
          <a:xfrm flipH="1">
            <a:off x="3115360" y="1790262"/>
            <a:ext cx="910388" cy="336882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A71B59C-B557-7652-5F14-E895A4DCEC76}"/>
              </a:ext>
            </a:extLst>
          </p:cNvPr>
          <p:cNvSpPr txBox="1"/>
          <p:nvPr/>
        </p:nvSpPr>
        <p:spPr>
          <a:xfrm>
            <a:off x="2032763" y="2593378"/>
            <a:ext cx="1321535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+mj-ea"/>
                <a:cs typeface="+mj-cs"/>
                <a:sym typeface="BrownStd-Light"/>
              </a:rPr>
              <a:t>Maya’s Customer + VA Survey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C921D8-4045-EA9B-36E5-A11DB87A291A}"/>
              </a:ext>
            </a:extLst>
          </p:cNvPr>
          <p:cNvSpPr txBox="1"/>
          <p:nvPr/>
        </p:nvSpPr>
        <p:spPr>
          <a:xfrm>
            <a:off x="5751629" y="2559770"/>
            <a:ext cx="1171399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Aspen’s Box + VA Survey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A53B56-79A1-B919-812B-EE006DA44430}"/>
              </a:ext>
            </a:extLst>
          </p:cNvPr>
          <p:cNvSpPr txBox="1"/>
          <p:nvPr/>
        </p:nvSpPr>
        <p:spPr>
          <a:xfrm>
            <a:off x="4025748" y="1790262"/>
            <a:ext cx="967641" cy="2686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Qualtrics Reports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47EDB6-5D9D-36F8-B42B-BD4F43BB0226}"/>
              </a:ext>
            </a:extLst>
          </p:cNvPr>
          <p:cNvSpPr txBox="1"/>
          <p:nvPr/>
        </p:nvSpPr>
        <p:spPr>
          <a:xfrm>
            <a:off x="2203217" y="4035614"/>
            <a:ext cx="999190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Survey Results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405D91D-2504-D7D0-C356-CD72AD23F6C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66" y="2161083"/>
            <a:ext cx="484632" cy="39158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A186697-A2EF-EAD7-36F2-1D1ACBCCE6BF}"/>
              </a:ext>
            </a:extLst>
          </p:cNvPr>
          <p:cNvSpPr txBox="1"/>
          <p:nvPr/>
        </p:nvSpPr>
        <p:spPr>
          <a:xfrm>
            <a:off x="2361176" y="3652358"/>
            <a:ext cx="69314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90" tIns="34290" rIns="34290" bIns="34290" rtlCol="0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72848E"/>
              </a:solidFill>
              <a:effectLst/>
              <a:uLnTx/>
              <a:uFillTx/>
              <a:latin typeface="Lato"/>
              <a:ea typeface="Lato Light" charset="0"/>
              <a:cs typeface="Lato Light" charset="0"/>
              <a:sym typeface="Lato Light"/>
            </a:endParaRPr>
          </a:p>
        </p:txBody>
      </p:sp>
      <p:sp>
        <p:nvSpPr>
          <p:cNvPr id="72" name="Title 6">
            <a:extLst>
              <a:ext uri="{FF2B5EF4-FFF2-40B4-BE49-F238E27FC236}">
                <a16:creationId xmlns:a16="http://schemas.microsoft.com/office/drawing/2014/main" id="{895BA296-1893-8C67-4974-E240918C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1788"/>
            <a:ext cx="8229600" cy="393524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Waterfall permissions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94079628-4A92-C3B5-66EA-5883C668FD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57" y="967601"/>
            <a:ext cx="8229600" cy="375657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trickles down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3C79C6-3D1D-3598-2341-530AD1357050}"/>
              </a:ext>
            </a:extLst>
          </p:cNvPr>
          <p:cNvCxnSpPr>
            <a:cxnSpLocks/>
          </p:cNvCxnSpPr>
          <p:nvPr/>
        </p:nvCxnSpPr>
        <p:spPr>
          <a:xfrm>
            <a:off x="4978393" y="1790262"/>
            <a:ext cx="910388" cy="336882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4506B5-EC42-215C-883D-4A3ECC0483B1}"/>
              </a:ext>
            </a:extLst>
          </p:cNvPr>
          <p:cNvCxnSpPr>
            <a:cxnSpLocks/>
          </p:cNvCxnSpPr>
          <p:nvPr/>
        </p:nvCxnSpPr>
        <p:spPr>
          <a:xfrm>
            <a:off x="2694861" y="3058037"/>
            <a:ext cx="0" cy="26991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135D3F-6C18-EF91-3CBD-50ACB33E6D14}"/>
              </a:ext>
            </a:extLst>
          </p:cNvPr>
          <p:cNvSpPr txBox="1"/>
          <p:nvPr/>
        </p:nvSpPr>
        <p:spPr>
          <a:xfrm>
            <a:off x="5807742" y="4016867"/>
            <a:ext cx="999190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Survey Results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44428F-F02D-2945-012E-428EEA4234F4}"/>
              </a:ext>
            </a:extLst>
          </p:cNvPr>
          <p:cNvSpPr txBox="1"/>
          <p:nvPr/>
        </p:nvSpPr>
        <p:spPr>
          <a:xfrm>
            <a:off x="5965701" y="3633611"/>
            <a:ext cx="69314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90" tIns="34290" rIns="34290" bIns="34290" rtlCol="0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72848E"/>
              </a:solidFill>
              <a:effectLst/>
              <a:uLnTx/>
              <a:uFillTx/>
              <a:latin typeface="Lato"/>
              <a:ea typeface="Lato Light" charset="0"/>
              <a:cs typeface="Lato Light" charset="0"/>
              <a:sym typeface="Lato Ligh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033027-FC3E-838A-75F2-9F1B1575F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05" y="3457280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FE04BB-3754-752C-6A54-5A4D1DF5DED3}"/>
              </a:ext>
            </a:extLst>
          </p:cNvPr>
          <p:cNvCxnSpPr>
            <a:cxnSpLocks/>
          </p:cNvCxnSpPr>
          <p:nvPr/>
        </p:nvCxnSpPr>
        <p:spPr>
          <a:xfrm>
            <a:off x="6299386" y="3039290"/>
            <a:ext cx="0" cy="26991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3F610C7-2A6F-4996-4584-7D34B6A82C8D}"/>
              </a:ext>
            </a:extLst>
          </p:cNvPr>
          <p:cNvPicPr>
            <a:picLocks/>
          </p:cNvPicPr>
          <p:nvPr/>
        </p:nvPicPr>
        <p:blipFill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57" y="2156328"/>
            <a:ext cx="484632" cy="391582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/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AB8759-6B09-1D17-CEE6-F958A92A0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26" y="1371682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B0D679-E811-23A6-EA9D-8F945BF9B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81" y="2131059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47EA67-C1F4-0CA0-6A0E-BF4456E96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97" y="3457422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63A608-2EE9-3C4E-26FE-E395068F7759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EFAD946-D3A0-D8C6-0202-5B47A87703A4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835593D-A848-87D5-13C9-4ECCBEC55AF4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7439BB1-0BAB-6198-BB86-E173A020F104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DA5AF8C-4CE2-B7A2-CE5C-A7980BDC90C5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34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6D1F67D5-84C0-A4D6-FDFA-17BE0D8F442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1B5DFC04-69B5-88B7-7850-B7D3C6B0186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BB35C49D-ED5B-87C3-AD60-0D6A4C5718D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453ED0-A93D-BF11-34CE-3C2CCD14034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A60DC8A7-703D-6B3F-7C4A-720BA46CC8F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34A2C38C-6D86-38DC-B1C3-CE9B02812F7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64783F5-881B-1830-A352-F39B42B17E45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F3CCA54-887A-61FD-3E01-0598A2D65E3C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3DCAA9-B3B5-46B9-D5A2-338E81E2692F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C388F92-6902-9040-1C3F-6CDE4BF32CC1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93BCEE32-3D53-5710-EE44-010A32E8AEB6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0A223E7-D268-DEA1-2A40-252EC3EF4DC8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796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4D3E0C5-20B6-E0BD-F939-97644C1382F6}"/>
              </a:ext>
            </a:extLst>
          </p:cNvPr>
          <p:cNvSpPr txBox="1">
            <a:spLocks/>
          </p:cNvSpPr>
          <p:nvPr/>
        </p:nvSpPr>
        <p:spPr>
          <a:xfrm>
            <a:off x="440316" y="650100"/>
            <a:ext cx="2447055" cy="5539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rIns="228600" anchor="b"/>
          <a:lstStyle>
            <a:lvl1pPr marL="0" marR="0" indent="0" algn="ctr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D4E4F"/>
                </a:solidFill>
                <a:effectLst/>
                <a:uFillTx/>
                <a:latin typeface="+mj-lt"/>
                <a:ea typeface="Lato Heavy"/>
                <a:cs typeface="Lato Heavy"/>
                <a:sym typeface="BrownStd-Light"/>
              </a:defRPr>
            </a:lvl1pPr>
            <a:lvl2pPr marL="0" marR="0" indent="85723" algn="l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2pPr>
            <a:lvl3pPr marL="0" marR="0" indent="171446" algn="l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3pPr>
            <a:lvl4pPr marL="0" marR="0" indent="257168" algn="l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4pPr>
            <a:lvl5pPr marL="0" marR="0" indent="342892" algn="l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5pPr>
            <a:lvl6pPr marL="0" marR="0" indent="428615" algn="l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6pPr>
            <a:lvl7pPr marL="0" marR="0" indent="514337" algn="l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7pPr>
            <a:lvl8pPr marL="0" marR="0" indent="600060" algn="l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8pPr>
            <a:lvl9pPr marL="0" marR="0" indent="685783" algn="l" defTabSz="3095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171F25">
                    <a:alpha val="80018"/>
                  </a:srgbClr>
                </a:solidFill>
                <a:uFillTx/>
                <a:latin typeface="Lato Heavy"/>
                <a:ea typeface="Lato Heavy"/>
                <a:cs typeface="Lato Heavy"/>
                <a:sym typeface="Lato Heavy"/>
              </a:defRPr>
            </a:lvl9pPr>
          </a:lstStyle>
          <a:p>
            <a:pPr marL="0" marR="0" lvl="0" indent="0" algn="ctr" defTabSz="3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Chat Pod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BrownStd-Ligh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6C3EEBD-7385-C35C-9734-A3B53A5900B7}"/>
              </a:ext>
            </a:extLst>
          </p:cNvPr>
          <p:cNvCxnSpPr>
            <a:cxnSpLocks/>
          </p:cNvCxnSpPr>
          <p:nvPr/>
        </p:nvCxnSpPr>
        <p:spPr>
          <a:xfrm flipH="1">
            <a:off x="1271159" y="1313393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91F610-E40F-D696-9783-31C91F7A00D3}"/>
              </a:ext>
            </a:extLst>
          </p:cNvPr>
          <p:cNvCxnSpPr>
            <a:cxnSpLocks/>
          </p:cNvCxnSpPr>
          <p:nvPr/>
        </p:nvCxnSpPr>
        <p:spPr>
          <a:xfrm>
            <a:off x="2807896" y="760785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41E48E-E8D2-7870-9C43-8F930D6CB5D6}"/>
              </a:ext>
            </a:extLst>
          </p:cNvPr>
          <p:cNvCxnSpPr>
            <a:cxnSpLocks/>
          </p:cNvCxnSpPr>
          <p:nvPr/>
        </p:nvCxnSpPr>
        <p:spPr>
          <a:xfrm flipH="1">
            <a:off x="322465" y="386297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2CFD13-44F4-7C21-CA44-130AB3885E92}"/>
              </a:ext>
            </a:extLst>
          </p:cNvPr>
          <p:cNvCxnSpPr>
            <a:cxnSpLocks/>
          </p:cNvCxnSpPr>
          <p:nvPr/>
        </p:nvCxnSpPr>
        <p:spPr>
          <a:xfrm>
            <a:off x="322465" y="386297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70F4A2-9228-05D8-A59A-BCEF90331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71" y="1849584"/>
            <a:ext cx="3481915" cy="173000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294E77-59BF-32BC-7E82-F085BFE134B3}"/>
              </a:ext>
            </a:extLst>
          </p:cNvPr>
          <p:cNvSpPr txBox="1"/>
          <p:nvPr/>
        </p:nvSpPr>
        <p:spPr>
          <a:xfrm>
            <a:off x="620174" y="3848502"/>
            <a:ext cx="8016308" cy="5232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20" tIns="45720" rIns="45720" bIns="4572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lang="en-US" sz="2800" spc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Say hi in the chat!</a:t>
            </a:r>
          </a:p>
        </p:txBody>
      </p:sp>
    </p:spTree>
    <p:extLst>
      <p:ext uri="{BB962C8B-B14F-4D97-AF65-F5344CB8AC3E}">
        <p14:creationId xmlns:p14="http://schemas.microsoft.com/office/powerpoint/2010/main" val="116914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A3D4A4C-CDCF-28BB-BB96-61A833269E5B}"/>
              </a:ext>
            </a:extLst>
          </p:cNvPr>
          <p:cNvCxnSpPr>
            <a:cxnSpLocks/>
          </p:cNvCxnSpPr>
          <p:nvPr/>
        </p:nvCxnSpPr>
        <p:spPr>
          <a:xfrm flipH="1">
            <a:off x="3115360" y="1790262"/>
            <a:ext cx="910388" cy="336882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A71B59C-B557-7652-5F14-E895A4DCEC76}"/>
              </a:ext>
            </a:extLst>
          </p:cNvPr>
          <p:cNvSpPr txBox="1"/>
          <p:nvPr/>
        </p:nvSpPr>
        <p:spPr>
          <a:xfrm>
            <a:off x="2032763" y="2593378"/>
            <a:ext cx="1321535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+mj-ea"/>
                <a:cs typeface="+mj-cs"/>
                <a:sym typeface="BrownStd-Light"/>
              </a:rPr>
              <a:t>Maya’s Customer + VA Survey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C921D8-4045-EA9B-36E5-A11DB87A291A}"/>
              </a:ext>
            </a:extLst>
          </p:cNvPr>
          <p:cNvSpPr txBox="1"/>
          <p:nvPr/>
        </p:nvSpPr>
        <p:spPr>
          <a:xfrm>
            <a:off x="5751629" y="2559770"/>
            <a:ext cx="1171399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Aspen’s Box + VA Survey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A53B56-79A1-B919-812B-EE006DA44430}"/>
              </a:ext>
            </a:extLst>
          </p:cNvPr>
          <p:cNvSpPr txBox="1"/>
          <p:nvPr/>
        </p:nvSpPr>
        <p:spPr>
          <a:xfrm>
            <a:off x="4025748" y="1790262"/>
            <a:ext cx="967641" cy="2686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Qualtrics Reports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47EDB6-5D9D-36F8-B42B-BD4F43BB0226}"/>
              </a:ext>
            </a:extLst>
          </p:cNvPr>
          <p:cNvSpPr txBox="1"/>
          <p:nvPr/>
        </p:nvSpPr>
        <p:spPr>
          <a:xfrm>
            <a:off x="2203217" y="4035614"/>
            <a:ext cx="999190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Survey Results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405D91D-2504-D7D0-C356-CD72AD23F6C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66" y="2161083"/>
            <a:ext cx="484632" cy="39158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A186697-A2EF-EAD7-36F2-1D1ACBCCE6BF}"/>
              </a:ext>
            </a:extLst>
          </p:cNvPr>
          <p:cNvSpPr txBox="1"/>
          <p:nvPr/>
        </p:nvSpPr>
        <p:spPr>
          <a:xfrm>
            <a:off x="2361176" y="3652358"/>
            <a:ext cx="69314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0" tIns="34290" rIns="34290" bIns="34290" rtlCol="0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72848E"/>
              </a:solidFill>
              <a:effectLst/>
              <a:uLnTx/>
              <a:uFillTx/>
              <a:latin typeface="Lato"/>
              <a:ea typeface="Lato Light" charset="0"/>
              <a:cs typeface="Lato Light" charset="0"/>
              <a:sym typeface="Lato Light"/>
            </a:endParaRPr>
          </a:p>
        </p:txBody>
      </p:sp>
      <p:sp>
        <p:nvSpPr>
          <p:cNvPr id="72" name="Title 6">
            <a:extLst>
              <a:ext uri="{FF2B5EF4-FFF2-40B4-BE49-F238E27FC236}">
                <a16:creationId xmlns:a16="http://schemas.microsoft.com/office/drawing/2014/main" id="{895BA296-1893-8C67-4974-E240918C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1788"/>
            <a:ext cx="8229600" cy="393524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Waterfall permissions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94079628-4A92-C3B5-66EA-5883C668FD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57" y="967601"/>
            <a:ext cx="8229600" cy="375657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trickles down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3C79C6-3D1D-3598-2341-530AD1357050}"/>
              </a:ext>
            </a:extLst>
          </p:cNvPr>
          <p:cNvCxnSpPr>
            <a:cxnSpLocks/>
          </p:cNvCxnSpPr>
          <p:nvPr/>
        </p:nvCxnSpPr>
        <p:spPr>
          <a:xfrm>
            <a:off x="4978393" y="1790262"/>
            <a:ext cx="910388" cy="336882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4506B5-EC42-215C-883D-4A3ECC0483B1}"/>
              </a:ext>
            </a:extLst>
          </p:cNvPr>
          <p:cNvCxnSpPr>
            <a:cxnSpLocks/>
          </p:cNvCxnSpPr>
          <p:nvPr/>
        </p:nvCxnSpPr>
        <p:spPr>
          <a:xfrm>
            <a:off x="2694861" y="3058037"/>
            <a:ext cx="0" cy="26991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135D3F-6C18-EF91-3CBD-50ACB33E6D14}"/>
              </a:ext>
            </a:extLst>
          </p:cNvPr>
          <p:cNvSpPr txBox="1"/>
          <p:nvPr/>
        </p:nvSpPr>
        <p:spPr>
          <a:xfrm>
            <a:off x="5807742" y="4016867"/>
            <a:ext cx="999190" cy="39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charset="0"/>
                <a:cs typeface="Lato" panose="020F0502020204030203" pitchFamily="34" charset="0"/>
                <a:sym typeface="BrownStd-Light"/>
              </a:rPr>
              <a:t>Survey Results</a:t>
            </a:r>
            <a:endParaRPr kumimoji="0" lang="en-US" sz="1100" b="1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  <a:sym typeface="BrownStd-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44428F-F02D-2945-012E-428EEA4234F4}"/>
              </a:ext>
            </a:extLst>
          </p:cNvPr>
          <p:cNvSpPr txBox="1"/>
          <p:nvPr/>
        </p:nvSpPr>
        <p:spPr>
          <a:xfrm>
            <a:off x="5965701" y="3633611"/>
            <a:ext cx="69314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0" tIns="34290" rIns="34290" bIns="34290" rtlCol="0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72848E"/>
              </a:solidFill>
              <a:effectLst/>
              <a:uLnTx/>
              <a:uFillTx/>
              <a:latin typeface="Lato"/>
              <a:ea typeface="Lato Light" charset="0"/>
              <a:cs typeface="Lato Light" charset="0"/>
              <a:sym typeface="Lato Ligh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FE04BB-3754-752C-6A54-5A4D1DF5DED3}"/>
              </a:ext>
            </a:extLst>
          </p:cNvPr>
          <p:cNvCxnSpPr>
            <a:cxnSpLocks/>
          </p:cNvCxnSpPr>
          <p:nvPr/>
        </p:nvCxnSpPr>
        <p:spPr>
          <a:xfrm>
            <a:off x="6299386" y="3039290"/>
            <a:ext cx="0" cy="26991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3F610C7-2A6F-4996-4584-7D34B6A82C8D}"/>
              </a:ext>
            </a:extLst>
          </p:cNvPr>
          <p:cNvPicPr>
            <a:picLocks/>
          </p:cNvPicPr>
          <p:nvPr/>
        </p:nvPicPr>
        <p:blipFill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57" y="2156328"/>
            <a:ext cx="484632" cy="391582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/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AB8759-6B09-1D17-CEE6-F958A92A04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26" y="1371682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B0D679-E811-23A6-EA9D-8F945BF9B6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81" y="2131059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47EA67-C1F4-0CA0-6A0E-BF4456E965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97" y="3457422"/>
            <a:ext cx="482865" cy="390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3324FD-55CA-EC02-4991-D8D7E501F9FC}"/>
              </a:ext>
            </a:extLst>
          </p:cNvPr>
          <p:cNvPicPr>
            <a:picLocks/>
          </p:cNvPicPr>
          <p:nvPr/>
        </p:nvPicPr>
        <p:blipFill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11" y="3457422"/>
            <a:ext cx="484632" cy="391582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/>
            </a:outerShdw>
          </a:effec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F0BC88-CFF6-29BB-E924-4D03669BEB1D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921923B0-81B1-B1FB-B51F-FA660A95B9EB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AB499B5-97E1-B440-4AA1-689C4E2EED3C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F65D81B-E98F-225E-7CF3-B152A6C3B58C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904393A-A2FD-51BF-1586-3BCE49127E4C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34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5A3F5FFA-4E55-C3BA-C233-961D152781B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5441D34C-B6D5-74C2-0F00-AB05F01533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A161C517-187A-7F42-6FA0-A10E76D1A66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54FC960-C63E-6CE4-F567-39E72D735A7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872EC939-9D6F-E86A-EF08-5EA6362BC01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F8141743-6ACF-47C4-42F2-492659A4C0A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6A49BB4-243A-54E3-A192-849AC326C5E5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AAD68D-554D-B6A7-D332-72041D5C2798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C2943A1-8ED3-A19F-A9A9-BBAECE88EED9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D857208-AF52-9615-1F22-9D0029984E14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BF86CDBB-760B-D2E3-72B2-DD42D8E03063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3E575B1-824E-1E89-2EAE-E2F201842CAC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013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6">
            <a:extLst>
              <a:ext uri="{FF2B5EF4-FFF2-40B4-BE49-F238E27FC236}">
                <a16:creationId xmlns:a16="http://schemas.microsoft.com/office/drawing/2014/main" id="{895BA296-1893-8C67-4974-E240918C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6026"/>
            <a:ext cx="8229600" cy="393524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Collaboration access levels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94079628-4A92-C3B5-66EA-5883C668FD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036" y="919550"/>
            <a:ext cx="8229600" cy="375657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permissions should you give your collaborators?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A42ABD-029F-8EF2-1215-9CCF2DCF4780}"/>
              </a:ext>
            </a:extLst>
          </p:cNvPr>
          <p:cNvSpPr/>
          <p:nvPr/>
        </p:nvSpPr>
        <p:spPr>
          <a:xfrm>
            <a:off x="457199" y="2376925"/>
            <a:ext cx="8229597" cy="445035"/>
          </a:xfrm>
          <a:prstGeom prst="rect">
            <a:avLst/>
          </a:prstGeom>
          <a:solidFill>
            <a:schemeClr val="accent1">
              <a:alpha val="1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70000" lnSpcReduction="20000"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89D692-B72B-9C6F-8EEA-AE418371A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85" y="1439874"/>
            <a:ext cx="7610023" cy="3512319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6272FF-B16B-1AC0-C9E3-EE660FCB56B5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1FECFB40-DE06-0284-A01C-71917EE68AEF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6A02700-B812-BA2B-0870-A1E87C3602D6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AD58B52-5572-6360-AFC6-BF92259B0B8A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968A2A1-ADCD-7D5E-80B5-22E35C86D350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27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022ECB29-0280-41A5-4A71-E63192B5BE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50F5BC97-F316-9A1D-3E41-E761917CCA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AA352851-F963-5124-F8A6-20BBCE82A9B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3B7D88E-A500-2AD7-D3E4-B028302231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53B9AB13-82EF-CDCA-6338-4B5FC4457F8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117AA159-BBD7-7FBF-ED5E-44B7B3FBA43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DFFC60E-17B4-A885-E5C4-6B100CDA942F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437B704-01D5-84A1-7F29-5702C574FA64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4E04C0D-8AF6-27A4-8EEB-99F8A5102A83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A012BB5-77E4-D04A-7CA2-A66B4C1FE50D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8D1D20E9-3C5F-98BD-814E-FC4F9CDE704B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4D2715D-1973-AC99-9FB5-EF9E9A843C57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9801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B1377AC-7F32-1A42-C76C-682CF184E9FC}"/>
              </a:ext>
            </a:extLst>
          </p:cNvPr>
          <p:cNvSpPr txBox="1">
            <a:spLocks/>
          </p:cNvSpPr>
          <p:nvPr/>
        </p:nvSpPr>
        <p:spPr>
          <a:xfrm>
            <a:off x="740665" y="667722"/>
            <a:ext cx="3769132" cy="82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/>
            <a:r>
              <a:rPr lang="en-US" sz="4000" spc="0" dirty="0">
                <a:solidFill>
                  <a:schemeClr val="bg1"/>
                </a:solidFill>
              </a:rPr>
              <a:t>Next Steps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354024-96C3-39C6-B868-1227D2961B72}"/>
              </a:ext>
            </a:extLst>
          </p:cNvPr>
          <p:cNvCxnSpPr>
            <a:cxnSpLocks/>
          </p:cNvCxnSpPr>
          <p:nvPr/>
        </p:nvCxnSpPr>
        <p:spPr>
          <a:xfrm flipH="1">
            <a:off x="1955163" y="1502947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DB2877B-ED63-BB65-DA4C-C2B2C83C25B3}"/>
              </a:ext>
            </a:extLst>
          </p:cNvPr>
          <p:cNvCxnSpPr>
            <a:cxnSpLocks/>
          </p:cNvCxnSpPr>
          <p:nvPr/>
        </p:nvCxnSpPr>
        <p:spPr>
          <a:xfrm>
            <a:off x="3491900" y="950339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B435B3-A1C3-83ED-2F53-C3DD2689463C}"/>
              </a:ext>
            </a:extLst>
          </p:cNvPr>
          <p:cNvCxnSpPr>
            <a:cxnSpLocks/>
          </p:cNvCxnSpPr>
          <p:nvPr/>
        </p:nvCxnSpPr>
        <p:spPr>
          <a:xfrm flipH="1">
            <a:off x="429557" y="649515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171C20-7E76-4195-53A2-F40A534BA34E}"/>
              </a:ext>
            </a:extLst>
          </p:cNvPr>
          <p:cNvCxnSpPr>
            <a:cxnSpLocks/>
          </p:cNvCxnSpPr>
          <p:nvPr/>
        </p:nvCxnSpPr>
        <p:spPr>
          <a:xfrm>
            <a:off x="429557" y="649515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4776B5A-5BD6-8947-9261-999B9C69367F}"/>
              </a:ext>
            </a:extLst>
          </p:cNvPr>
          <p:cNvSpPr txBox="1">
            <a:spLocks/>
          </p:cNvSpPr>
          <p:nvPr/>
        </p:nvSpPr>
        <p:spPr>
          <a:xfrm>
            <a:off x="4999989" y="611286"/>
            <a:ext cx="3543807" cy="981197"/>
          </a:xfrm>
          <a:prstGeom prst="rect">
            <a:avLst/>
          </a:prstGeom>
        </p:spPr>
        <p:txBody>
          <a:bodyPr anchor="ctr"/>
          <a:lstStyle>
            <a:lvl1pPr marL="23812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 Bold"/>
                <a:ea typeface="Lato Bold"/>
                <a:cs typeface="Lato Bold"/>
                <a:sym typeface="BrownStd-Light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 hangingPunct="1">
              <a:spcAft>
                <a:spcPts val="300"/>
              </a:spcAft>
              <a:buNone/>
            </a:pPr>
            <a:r>
              <a:rPr lang="en-US" sz="1800" dirty="0">
                <a:solidFill>
                  <a:srgbClr val="F9F9F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/Help and Additional Resources</a:t>
            </a:r>
          </a:p>
          <a:p>
            <a:pPr marL="0" indent="0" hangingPunct="1">
              <a:spcAft>
                <a:spcPts val="300"/>
              </a:spcAft>
              <a:buNone/>
            </a:pPr>
            <a:r>
              <a:rPr lang="en-US" sz="1800" dirty="0">
                <a:solidFill>
                  <a:srgbClr val="F9F9F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/Q&amp;A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1AB2FB-CF58-F341-4316-37113BB439F0}"/>
              </a:ext>
            </a:extLst>
          </p:cNvPr>
          <p:cNvSpPr/>
          <p:nvPr/>
        </p:nvSpPr>
        <p:spPr>
          <a:xfrm>
            <a:off x="7496357" y="2798156"/>
            <a:ext cx="666124" cy="666124"/>
          </a:xfrm>
          <a:prstGeom prst="ellipse">
            <a:avLst/>
          </a:prstGeom>
          <a:solidFill>
            <a:srgbClr val="003B84"/>
          </a:solidFill>
          <a:ln w="19050" cap="flat">
            <a:solidFill>
              <a:schemeClr val="bg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7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3F69B9-1366-EC42-793A-48676B9680E2}"/>
              </a:ext>
            </a:extLst>
          </p:cNvPr>
          <p:cNvCxnSpPr>
            <a:cxnSpLocks/>
          </p:cNvCxnSpPr>
          <p:nvPr/>
        </p:nvCxnSpPr>
        <p:spPr>
          <a:xfrm flipH="1">
            <a:off x="1390467" y="3108380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8C66563D-7098-D550-C876-7A22242B9CCB}"/>
              </a:ext>
            </a:extLst>
          </p:cNvPr>
          <p:cNvSpPr/>
          <p:nvPr/>
        </p:nvSpPr>
        <p:spPr>
          <a:xfrm>
            <a:off x="899993" y="2872988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4B0685-C75E-4FFA-805B-B365C65C4267}"/>
              </a:ext>
            </a:extLst>
          </p:cNvPr>
          <p:cNvSpPr/>
          <p:nvPr/>
        </p:nvSpPr>
        <p:spPr>
          <a:xfrm>
            <a:off x="2233058" y="2861838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5C8E438-EA60-DE1C-742B-CCCED3924AC4}"/>
              </a:ext>
            </a:extLst>
          </p:cNvPr>
          <p:cNvSpPr/>
          <p:nvPr/>
        </p:nvSpPr>
        <p:spPr>
          <a:xfrm>
            <a:off x="6242278" y="2878381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556562-E74C-812A-874C-96DF5166F49B}"/>
              </a:ext>
            </a:extLst>
          </p:cNvPr>
          <p:cNvSpPr/>
          <p:nvPr/>
        </p:nvSpPr>
        <p:spPr>
          <a:xfrm>
            <a:off x="4907269" y="2881419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8D40789-A3F7-474D-78C9-A326DAF2AAE5}"/>
              </a:ext>
            </a:extLst>
          </p:cNvPr>
          <p:cNvSpPr/>
          <p:nvPr/>
        </p:nvSpPr>
        <p:spPr>
          <a:xfrm>
            <a:off x="3569919" y="2869490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19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69395C08-5A14-F587-C511-A473CEA25A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660" y="2944749"/>
            <a:ext cx="345621" cy="34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BC469623-E14D-128B-547D-36B0D62A78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6336" y="2972098"/>
            <a:ext cx="288056" cy="28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D68604B1-AAE8-1185-7946-036EC8A93F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8494" y="2910843"/>
            <a:ext cx="373324" cy="37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4AD4526-84A3-6462-3088-ACBC86A2FC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9989" y="2996511"/>
            <a:ext cx="269415" cy="2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9F3CFEFB-AB64-71F7-64E1-6B1645331E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4522" y="2967716"/>
            <a:ext cx="348973" cy="34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2777AA4C-11B5-D215-0E8C-62E8F72C75B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28217" y="2957189"/>
            <a:ext cx="302818" cy="3028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0D108F-F4FF-B94D-CFE4-A9D3EA0F6618}"/>
              </a:ext>
            </a:extLst>
          </p:cNvPr>
          <p:cNvCxnSpPr>
            <a:cxnSpLocks/>
          </p:cNvCxnSpPr>
          <p:nvPr/>
        </p:nvCxnSpPr>
        <p:spPr>
          <a:xfrm flipH="1">
            <a:off x="2723532" y="3108380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982BBB7-7C60-0670-55ED-06C75D34A33F}"/>
              </a:ext>
            </a:extLst>
          </p:cNvPr>
          <p:cNvCxnSpPr>
            <a:cxnSpLocks/>
          </p:cNvCxnSpPr>
          <p:nvPr/>
        </p:nvCxnSpPr>
        <p:spPr>
          <a:xfrm flipH="1">
            <a:off x="4060393" y="3123618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52F015-76D5-DD18-663E-A6620C052702}"/>
              </a:ext>
            </a:extLst>
          </p:cNvPr>
          <p:cNvCxnSpPr>
            <a:cxnSpLocks/>
          </p:cNvCxnSpPr>
          <p:nvPr/>
        </p:nvCxnSpPr>
        <p:spPr>
          <a:xfrm flipH="1">
            <a:off x="5397743" y="3123618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E4EEBB5-E0E9-165A-BDCD-2A652DD2F0E1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6732752" y="3123618"/>
            <a:ext cx="763605" cy="760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2CFCA3F-DA92-5A8F-1046-2EE58EE9B70B}"/>
              </a:ext>
            </a:extLst>
          </p:cNvPr>
          <p:cNvSpPr txBox="1"/>
          <p:nvPr/>
        </p:nvSpPr>
        <p:spPr>
          <a:xfrm>
            <a:off x="7190433" y="3646626"/>
            <a:ext cx="12771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E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921825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BDC9A532-EC60-4D72-ED90-A7A745575FAF}"/>
              </a:ext>
            </a:extLst>
          </p:cNvPr>
          <p:cNvSpPr txBox="1">
            <a:spLocks/>
          </p:cNvSpPr>
          <p:nvPr/>
        </p:nvSpPr>
        <p:spPr>
          <a:xfrm>
            <a:off x="614248" y="616238"/>
            <a:ext cx="2891477" cy="82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 hangingPunct="1"/>
            <a:r>
              <a:rPr lang="en-US" sz="4000" spc="0" dirty="0">
                <a:solidFill>
                  <a:schemeClr val="bg1"/>
                </a:solidFill>
              </a:rPr>
              <a:t>Next Steps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1E414-B895-59FB-4CAE-25ED74F606EA}"/>
              </a:ext>
            </a:extLst>
          </p:cNvPr>
          <p:cNvCxnSpPr>
            <a:cxnSpLocks/>
          </p:cNvCxnSpPr>
          <p:nvPr/>
        </p:nvCxnSpPr>
        <p:spPr>
          <a:xfrm flipH="1">
            <a:off x="2023521" y="1535686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12C8A0-73DE-5E26-5166-F3A3BBC3547B}"/>
              </a:ext>
            </a:extLst>
          </p:cNvPr>
          <p:cNvCxnSpPr>
            <a:cxnSpLocks/>
          </p:cNvCxnSpPr>
          <p:nvPr/>
        </p:nvCxnSpPr>
        <p:spPr>
          <a:xfrm>
            <a:off x="3560258" y="983078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3958C-7222-9211-1C80-2DC0EC680EE4}"/>
              </a:ext>
            </a:extLst>
          </p:cNvPr>
          <p:cNvCxnSpPr>
            <a:cxnSpLocks/>
          </p:cNvCxnSpPr>
          <p:nvPr/>
        </p:nvCxnSpPr>
        <p:spPr>
          <a:xfrm flipH="1">
            <a:off x="461088" y="575197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ED3CE-B95E-9C20-491C-B524883956C1}"/>
              </a:ext>
            </a:extLst>
          </p:cNvPr>
          <p:cNvCxnSpPr>
            <a:cxnSpLocks/>
          </p:cNvCxnSpPr>
          <p:nvPr/>
        </p:nvCxnSpPr>
        <p:spPr>
          <a:xfrm>
            <a:off x="461088" y="575197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561DBF4-5C51-2BFD-F8EE-EF789D3CDA75}"/>
              </a:ext>
            </a:extLst>
          </p:cNvPr>
          <p:cNvSpPr txBox="1">
            <a:spLocks/>
          </p:cNvSpPr>
          <p:nvPr/>
        </p:nvSpPr>
        <p:spPr>
          <a:xfrm>
            <a:off x="1630148" y="2327322"/>
            <a:ext cx="6668837" cy="9269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defTabSz="914400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spc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Take part in any Qualtrics specific Trainings</a:t>
            </a:r>
          </a:p>
          <a:p>
            <a:pPr marL="342900" indent="-342900" defTabSz="914400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spc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Take Box Trainings provided by VA</a:t>
            </a:r>
            <a:endParaRPr lang="en-US" spc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72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BDC9A532-EC60-4D72-ED90-A7A745575FAF}"/>
              </a:ext>
            </a:extLst>
          </p:cNvPr>
          <p:cNvSpPr txBox="1">
            <a:spLocks/>
          </p:cNvSpPr>
          <p:nvPr/>
        </p:nvSpPr>
        <p:spPr>
          <a:xfrm>
            <a:off x="614248" y="616238"/>
            <a:ext cx="2891477" cy="82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 hangingPunct="1"/>
            <a:r>
              <a:rPr lang="en-US" sz="4000" spc="0" dirty="0">
                <a:solidFill>
                  <a:schemeClr val="bg1"/>
                </a:solidFill>
              </a:rPr>
              <a:t>Learn More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1E414-B895-59FB-4CAE-25ED74F606EA}"/>
              </a:ext>
            </a:extLst>
          </p:cNvPr>
          <p:cNvCxnSpPr>
            <a:cxnSpLocks/>
          </p:cNvCxnSpPr>
          <p:nvPr/>
        </p:nvCxnSpPr>
        <p:spPr>
          <a:xfrm flipH="1">
            <a:off x="2023521" y="1535686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12C8A0-73DE-5E26-5166-F3A3BBC3547B}"/>
              </a:ext>
            </a:extLst>
          </p:cNvPr>
          <p:cNvCxnSpPr>
            <a:cxnSpLocks/>
          </p:cNvCxnSpPr>
          <p:nvPr/>
        </p:nvCxnSpPr>
        <p:spPr>
          <a:xfrm>
            <a:off x="3560258" y="983078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3958C-7222-9211-1C80-2DC0EC680EE4}"/>
              </a:ext>
            </a:extLst>
          </p:cNvPr>
          <p:cNvCxnSpPr>
            <a:cxnSpLocks/>
          </p:cNvCxnSpPr>
          <p:nvPr/>
        </p:nvCxnSpPr>
        <p:spPr>
          <a:xfrm flipH="1">
            <a:off x="461088" y="575197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ED3CE-B95E-9C20-491C-B524883956C1}"/>
              </a:ext>
            </a:extLst>
          </p:cNvPr>
          <p:cNvCxnSpPr>
            <a:cxnSpLocks/>
          </p:cNvCxnSpPr>
          <p:nvPr/>
        </p:nvCxnSpPr>
        <p:spPr>
          <a:xfrm>
            <a:off x="461088" y="575197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918037E-8832-487B-B0F7-2F9B76D7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957" y="1816910"/>
            <a:ext cx="3034082" cy="171465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BDD4DAB-1618-6D58-B4EE-C809E28F9926}"/>
              </a:ext>
            </a:extLst>
          </p:cNvPr>
          <p:cNvSpPr txBox="1">
            <a:spLocks/>
          </p:cNvSpPr>
          <p:nvPr/>
        </p:nvSpPr>
        <p:spPr>
          <a:xfrm>
            <a:off x="1485994" y="3812788"/>
            <a:ext cx="6172009" cy="9269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 hangingPunct="1"/>
            <a:r>
              <a:rPr lang="en-US" sz="2400" spc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more tutorials, videos, and guides on Box, visit us at </a:t>
            </a:r>
            <a:r>
              <a:rPr lang="en-US" sz="2400" spc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community.box.com</a:t>
            </a:r>
            <a:r>
              <a:rPr lang="en-US" sz="2400" spc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  <a:endParaRPr lang="en-US" spc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061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BDC9A532-EC60-4D72-ED90-A7A745575FAF}"/>
              </a:ext>
            </a:extLst>
          </p:cNvPr>
          <p:cNvSpPr txBox="1">
            <a:spLocks/>
          </p:cNvSpPr>
          <p:nvPr/>
        </p:nvSpPr>
        <p:spPr>
          <a:xfrm>
            <a:off x="614248" y="616238"/>
            <a:ext cx="2891477" cy="82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 hangingPunct="1"/>
            <a:r>
              <a:rPr lang="en-US" sz="4000" spc="0" dirty="0">
                <a:solidFill>
                  <a:schemeClr val="bg1"/>
                </a:solidFill>
              </a:rPr>
              <a:t>Need Help?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1E414-B895-59FB-4CAE-25ED74F606EA}"/>
              </a:ext>
            </a:extLst>
          </p:cNvPr>
          <p:cNvCxnSpPr>
            <a:cxnSpLocks/>
          </p:cNvCxnSpPr>
          <p:nvPr/>
        </p:nvCxnSpPr>
        <p:spPr>
          <a:xfrm flipH="1">
            <a:off x="2023521" y="1535686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12C8A0-73DE-5E26-5166-F3A3BBC3547B}"/>
              </a:ext>
            </a:extLst>
          </p:cNvPr>
          <p:cNvCxnSpPr>
            <a:cxnSpLocks/>
          </p:cNvCxnSpPr>
          <p:nvPr/>
        </p:nvCxnSpPr>
        <p:spPr>
          <a:xfrm>
            <a:off x="3560258" y="983078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3958C-7222-9211-1C80-2DC0EC680EE4}"/>
              </a:ext>
            </a:extLst>
          </p:cNvPr>
          <p:cNvCxnSpPr>
            <a:cxnSpLocks/>
          </p:cNvCxnSpPr>
          <p:nvPr/>
        </p:nvCxnSpPr>
        <p:spPr>
          <a:xfrm flipH="1">
            <a:off x="461088" y="575197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ED3CE-B95E-9C20-491C-B524883956C1}"/>
              </a:ext>
            </a:extLst>
          </p:cNvPr>
          <p:cNvCxnSpPr>
            <a:cxnSpLocks/>
          </p:cNvCxnSpPr>
          <p:nvPr/>
        </p:nvCxnSpPr>
        <p:spPr>
          <a:xfrm>
            <a:off x="461088" y="575197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BDD4DAB-1618-6D58-B4EE-C809E28F9926}"/>
              </a:ext>
            </a:extLst>
          </p:cNvPr>
          <p:cNvSpPr txBox="1">
            <a:spLocks/>
          </p:cNvSpPr>
          <p:nvPr/>
        </p:nvSpPr>
        <p:spPr>
          <a:xfrm>
            <a:off x="1401327" y="2571750"/>
            <a:ext cx="6172009" cy="9269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 hangingPunct="1"/>
            <a:r>
              <a:rPr lang="en-US" sz="2400" spc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Contact: </a:t>
            </a:r>
            <a:r>
              <a:rPr lang="en-US" sz="2400" spc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Ahmed_Asdique@bah.com</a:t>
            </a:r>
            <a:r>
              <a:rPr lang="en-US" sz="2400" spc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  <a:endParaRPr lang="en-US" spc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14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81C72633-C5F9-2759-011A-368D30F53395}"/>
              </a:ext>
            </a:extLst>
          </p:cNvPr>
          <p:cNvSpPr/>
          <p:nvPr/>
        </p:nvSpPr>
        <p:spPr>
          <a:xfrm>
            <a:off x="7523247" y="2264006"/>
            <a:ext cx="666124" cy="666124"/>
          </a:xfrm>
          <a:prstGeom prst="ellipse">
            <a:avLst/>
          </a:prstGeom>
          <a:solidFill>
            <a:srgbClr val="003B84"/>
          </a:solidFill>
          <a:ln w="19050" cap="flat">
            <a:solidFill>
              <a:schemeClr val="bg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7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0741D2-3A59-78E2-C04C-831346D147C8}"/>
              </a:ext>
            </a:extLst>
          </p:cNvPr>
          <p:cNvSpPr/>
          <p:nvPr/>
        </p:nvSpPr>
        <p:spPr>
          <a:xfrm>
            <a:off x="721380" y="2223111"/>
            <a:ext cx="670968" cy="666124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7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A7F285-9348-61A5-63FC-DDA3E1D17777}"/>
              </a:ext>
            </a:extLst>
          </p:cNvPr>
          <p:cNvSpPr/>
          <p:nvPr/>
        </p:nvSpPr>
        <p:spPr>
          <a:xfrm>
            <a:off x="2090780" y="2238688"/>
            <a:ext cx="689993" cy="666124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7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D5AE69-AA3D-BA45-A620-A7CF311F2834}"/>
              </a:ext>
            </a:extLst>
          </p:cNvPr>
          <p:cNvSpPr/>
          <p:nvPr/>
        </p:nvSpPr>
        <p:spPr>
          <a:xfrm>
            <a:off x="6185897" y="2264006"/>
            <a:ext cx="666124" cy="666124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7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D23DA36-6649-A203-BE68-059B274AC384}"/>
              </a:ext>
            </a:extLst>
          </p:cNvPr>
          <p:cNvSpPr/>
          <p:nvPr/>
        </p:nvSpPr>
        <p:spPr>
          <a:xfrm>
            <a:off x="4843445" y="2264006"/>
            <a:ext cx="666124" cy="666124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7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1736FC-F504-F0DE-AB5E-C6E159004129}"/>
              </a:ext>
            </a:extLst>
          </p:cNvPr>
          <p:cNvSpPr/>
          <p:nvPr/>
        </p:nvSpPr>
        <p:spPr>
          <a:xfrm>
            <a:off x="3477124" y="2238688"/>
            <a:ext cx="689993" cy="666124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7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44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6D4F9146-749B-0DDC-63ED-D440C82174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563" y="2364376"/>
            <a:ext cx="398064" cy="41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69035B68-22F7-23E9-B2DE-E13CA78D1E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3226" y="2417172"/>
            <a:ext cx="319809" cy="34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ABEE3603-CDB0-0AEB-1DBA-2A574BC2B71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924" y="2350584"/>
            <a:ext cx="428572" cy="41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8680A3B-A2C4-E211-CB94-A413C8D5DA0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2115" y="2447159"/>
            <a:ext cx="308783" cy="31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28025F5C-1875-C4BB-6ADE-D6DA129792F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81412" y="2433566"/>
            <a:ext cx="348973" cy="34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166D0DD5-EF59-87CC-FAAD-90A3BFEF6A4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61553" y="2417172"/>
            <a:ext cx="348446" cy="3223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F3632B-AB26-E70E-3B98-E9A7858586B9}"/>
              </a:ext>
            </a:extLst>
          </p:cNvPr>
          <p:cNvCxnSpPr>
            <a:cxnSpLocks/>
            <a:stCxn id="31" idx="2"/>
            <a:endCxn id="20" idx="6"/>
          </p:cNvCxnSpPr>
          <p:nvPr/>
        </p:nvCxnSpPr>
        <p:spPr>
          <a:xfrm flipH="1">
            <a:off x="6852021" y="2597068"/>
            <a:ext cx="671226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F4A35B6-B894-2CD8-4BC7-ABFA5E401D61}"/>
              </a:ext>
            </a:extLst>
          </p:cNvPr>
          <p:cNvSpPr txBox="1"/>
          <p:nvPr/>
        </p:nvSpPr>
        <p:spPr>
          <a:xfrm>
            <a:off x="7217323" y="3076445"/>
            <a:ext cx="12771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E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DC5BB0-0893-1901-6CFE-D80F2B712189}"/>
              </a:ext>
            </a:extLst>
          </p:cNvPr>
          <p:cNvSpPr txBox="1"/>
          <p:nvPr/>
        </p:nvSpPr>
        <p:spPr>
          <a:xfrm>
            <a:off x="5894555" y="3096951"/>
            <a:ext cx="12771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E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Box Features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51D8E2B-1E63-C7B6-69BE-E26604C21520}"/>
              </a:ext>
            </a:extLst>
          </p:cNvPr>
          <p:cNvCxnSpPr>
            <a:cxnSpLocks/>
          </p:cNvCxnSpPr>
          <p:nvPr/>
        </p:nvCxnSpPr>
        <p:spPr>
          <a:xfrm flipH="1">
            <a:off x="2783324" y="2580377"/>
            <a:ext cx="691249" cy="5332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65C064A-42A2-CC2C-E5AB-F0CD764DA18B}"/>
              </a:ext>
            </a:extLst>
          </p:cNvPr>
          <p:cNvCxnSpPr>
            <a:cxnSpLocks/>
          </p:cNvCxnSpPr>
          <p:nvPr/>
        </p:nvCxnSpPr>
        <p:spPr>
          <a:xfrm flipH="1">
            <a:off x="1394899" y="2575658"/>
            <a:ext cx="691249" cy="5332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28B068B-82E6-692F-B04C-24F886C6A29E}"/>
              </a:ext>
            </a:extLst>
          </p:cNvPr>
          <p:cNvCxnSpPr>
            <a:cxnSpLocks/>
          </p:cNvCxnSpPr>
          <p:nvPr/>
        </p:nvCxnSpPr>
        <p:spPr>
          <a:xfrm flipH="1">
            <a:off x="5514671" y="2597068"/>
            <a:ext cx="671226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E88905A-DE23-CA23-41B6-A1DCE8C77A1A}"/>
              </a:ext>
            </a:extLst>
          </p:cNvPr>
          <p:cNvCxnSpPr>
            <a:cxnSpLocks/>
          </p:cNvCxnSpPr>
          <p:nvPr/>
        </p:nvCxnSpPr>
        <p:spPr>
          <a:xfrm flipH="1">
            <a:off x="4172219" y="2589467"/>
            <a:ext cx="671226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BF1E305-637E-F961-D33B-D7D60B6AA779}"/>
              </a:ext>
            </a:extLst>
          </p:cNvPr>
          <p:cNvSpPr txBox="1"/>
          <p:nvPr/>
        </p:nvSpPr>
        <p:spPr>
          <a:xfrm>
            <a:off x="600217" y="3091544"/>
            <a:ext cx="90875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Box?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FC738E1-03CF-80C8-0E27-1F9348DF95B7}"/>
              </a:ext>
            </a:extLst>
          </p:cNvPr>
          <p:cNvSpPr txBox="1"/>
          <p:nvPr/>
        </p:nvSpPr>
        <p:spPr>
          <a:xfrm>
            <a:off x="1840541" y="3076446"/>
            <a:ext cx="11723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Navigating Box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93728D-C136-2117-A4EF-20775DC5C81E}"/>
              </a:ext>
            </a:extLst>
          </p:cNvPr>
          <p:cNvSpPr txBox="1"/>
          <p:nvPr/>
        </p:nvSpPr>
        <p:spPr>
          <a:xfrm>
            <a:off x="3158306" y="3091545"/>
            <a:ext cx="127715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Qualtrics Integrations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A6C493-798E-C948-927D-39BA90921DCB}"/>
              </a:ext>
            </a:extLst>
          </p:cNvPr>
          <p:cNvSpPr txBox="1"/>
          <p:nvPr/>
        </p:nvSpPr>
        <p:spPr>
          <a:xfrm>
            <a:off x="4684936" y="3076445"/>
            <a:ext cx="983139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E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Qualtrics and Box How-To</a:t>
            </a:r>
          </a:p>
        </p:txBody>
      </p:sp>
      <p:sp>
        <p:nvSpPr>
          <p:cNvPr id="63" name="Title 3">
            <a:extLst>
              <a:ext uri="{FF2B5EF4-FFF2-40B4-BE49-F238E27FC236}">
                <a16:creationId xmlns:a16="http://schemas.microsoft.com/office/drawing/2014/main" id="{55F37685-9663-F468-DF39-AB8C867FC61F}"/>
              </a:ext>
            </a:extLst>
          </p:cNvPr>
          <p:cNvSpPr txBox="1">
            <a:spLocks/>
          </p:cNvSpPr>
          <p:nvPr/>
        </p:nvSpPr>
        <p:spPr>
          <a:xfrm>
            <a:off x="2591393" y="822584"/>
            <a:ext cx="4101641" cy="82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/>
            <a:r>
              <a:rPr lang="en-US" sz="4000" spc="0" dirty="0">
                <a:solidFill>
                  <a:schemeClr val="bg1"/>
                </a:solidFill>
              </a:rPr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2980517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BDC9A532-EC60-4D72-ED90-A7A745575FAF}"/>
              </a:ext>
            </a:extLst>
          </p:cNvPr>
          <p:cNvSpPr txBox="1">
            <a:spLocks/>
          </p:cNvSpPr>
          <p:nvPr/>
        </p:nvSpPr>
        <p:spPr>
          <a:xfrm>
            <a:off x="3591287" y="2158178"/>
            <a:ext cx="2155085" cy="82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 hangingPunct="1"/>
            <a:r>
              <a:rPr lang="en-US" sz="5400" spc="0" dirty="0">
                <a:solidFill>
                  <a:schemeClr val="bg1"/>
                </a:solidFill>
              </a:rPr>
              <a:t>Q &amp; 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1E414-B895-59FB-4CAE-25ED74F606EA}"/>
              </a:ext>
            </a:extLst>
          </p:cNvPr>
          <p:cNvCxnSpPr>
            <a:cxnSpLocks/>
          </p:cNvCxnSpPr>
          <p:nvPr/>
        </p:nvCxnSpPr>
        <p:spPr>
          <a:xfrm flipH="1">
            <a:off x="4301930" y="3174203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12C8A0-73DE-5E26-5166-F3A3BBC3547B}"/>
              </a:ext>
            </a:extLst>
          </p:cNvPr>
          <p:cNvCxnSpPr>
            <a:cxnSpLocks/>
          </p:cNvCxnSpPr>
          <p:nvPr/>
        </p:nvCxnSpPr>
        <p:spPr>
          <a:xfrm>
            <a:off x="5838667" y="2621595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3958C-7222-9211-1C80-2DC0EC680EE4}"/>
              </a:ext>
            </a:extLst>
          </p:cNvPr>
          <p:cNvCxnSpPr>
            <a:cxnSpLocks/>
          </p:cNvCxnSpPr>
          <p:nvPr/>
        </p:nvCxnSpPr>
        <p:spPr>
          <a:xfrm flipH="1">
            <a:off x="3412314" y="2023952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ED3CE-B95E-9C20-491C-B524883956C1}"/>
              </a:ext>
            </a:extLst>
          </p:cNvPr>
          <p:cNvCxnSpPr>
            <a:cxnSpLocks/>
          </p:cNvCxnSpPr>
          <p:nvPr/>
        </p:nvCxnSpPr>
        <p:spPr>
          <a:xfrm>
            <a:off x="3412314" y="2023952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Google Shape;864;p35">
            <a:extLst>
              <a:ext uri="{FF2B5EF4-FFF2-40B4-BE49-F238E27FC236}">
                <a16:creationId xmlns:a16="http://schemas.microsoft.com/office/drawing/2014/main" id="{E63AC05C-D254-5023-F49F-67CAADBAC1C6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997598" y="518491"/>
            <a:ext cx="1148804" cy="584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95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BDC9A532-EC60-4D72-ED90-A7A745575FAF}"/>
              </a:ext>
            </a:extLst>
          </p:cNvPr>
          <p:cNvSpPr txBox="1">
            <a:spLocks/>
          </p:cNvSpPr>
          <p:nvPr/>
        </p:nvSpPr>
        <p:spPr>
          <a:xfrm>
            <a:off x="340369" y="848168"/>
            <a:ext cx="2509420" cy="82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 hangingPunct="1"/>
            <a:r>
              <a:rPr lang="en-US" sz="4000" spc="0" dirty="0">
                <a:solidFill>
                  <a:schemeClr val="bg1"/>
                </a:solidFill>
              </a:rPr>
              <a:t>What is Box?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1E414-B895-59FB-4CAE-25ED74F606EA}"/>
              </a:ext>
            </a:extLst>
          </p:cNvPr>
          <p:cNvCxnSpPr>
            <a:cxnSpLocks/>
          </p:cNvCxnSpPr>
          <p:nvPr/>
        </p:nvCxnSpPr>
        <p:spPr>
          <a:xfrm flipH="1">
            <a:off x="1167482" y="2000507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12C8A0-73DE-5E26-5166-F3A3BBC3547B}"/>
              </a:ext>
            </a:extLst>
          </p:cNvPr>
          <p:cNvCxnSpPr>
            <a:cxnSpLocks/>
          </p:cNvCxnSpPr>
          <p:nvPr/>
        </p:nvCxnSpPr>
        <p:spPr>
          <a:xfrm>
            <a:off x="2704219" y="1447899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3958C-7222-9211-1C80-2DC0EC680EE4}"/>
              </a:ext>
            </a:extLst>
          </p:cNvPr>
          <p:cNvCxnSpPr>
            <a:cxnSpLocks/>
          </p:cNvCxnSpPr>
          <p:nvPr/>
        </p:nvCxnSpPr>
        <p:spPr>
          <a:xfrm flipH="1">
            <a:off x="461088" y="575197"/>
            <a:ext cx="1536737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ED3CE-B95E-9C20-491C-B524883956C1}"/>
              </a:ext>
            </a:extLst>
          </p:cNvPr>
          <p:cNvCxnSpPr>
            <a:cxnSpLocks/>
          </p:cNvCxnSpPr>
          <p:nvPr/>
        </p:nvCxnSpPr>
        <p:spPr>
          <a:xfrm>
            <a:off x="461088" y="575197"/>
            <a:ext cx="0" cy="552608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5C87A3-DA59-ACCD-01B0-B79326248C4A}"/>
              </a:ext>
            </a:extLst>
          </p:cNvPr>
          <p:cNvCxnSpPr>
            <a:cxnSpLocks/>
            <a:endCxn id="16" idx="6"/>
          </p:cNvCxnSpPr>
          <p:nvPr/>
        </p:nvCxnSpPr>
        <p:spPr>
          <a:xfrm flipH="1">
            <a:off x="1703787" y="3120154"/>
            <a:ext cx="752460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60741D2-3A59-78E2-C04C-831346D147C8}"/>
              </a:ext>
            </a:extLst>
          </p:cNvPr>
          <p:cNvSpPr/>
          <p:nvPr/>
        </p:nvSpPr>
        <p:spPr>
          <a:xfrm>
            <a:off x="1037663" y="2787092"/>
            <a:ext cx="666124" cy="666124"/>
          </a:xfrm>
          <a:prstGeom prst="ellipse">
            <a:avLst/>
          </a:prstGeom>
          <a:solidFill>
            <a:srgbClr val="003B84"/>
          </a:solidFill>
          <a:ln w="19050" cap="flat">
            <a:solidFill>
              <a:schemeClr val="bg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7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A7F285-9348-61A5-63FC-DDA3E1D17777}"/>
              </a:ext>
            </a:extLst>
          </p:cNvPr>
          <p:cNvSpPr/>
          <p:nvPr/>
        </p:nvSpPr>
        <p:spPr>
          <a:xfrm>
            <a:off x="2453707" y="2873612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D5AE69-AA3D-BA45-A620-A7CF311F2834}"/>
              </a:ext>
            </a:extLst>
          </p:cNvPr>
          <p:cNvSpPr/>
          <p:nvPr/>
        </p:nvSpPr>
        <p:spPr>
          <a:xfrm>
            <a:off x="7793430" y="2890155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D23DA36-6649-A203-BE68-059B274AC384}"/>
              </a:ext>
            </a:extLst>
          </p:cNvPr>
          <p:cNvSpPr/>
          <p:nvPr/>
        </p:nvSpPr>
        <p:spPr>
          <a:xfrm>
            <a:off x="5127918" y="2893193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1736FC-F504-F0DE-AB5E-C6E159004129}"/>
              </a:ext>
            </a:extLst>
          </p:cNvPr>
          <p:cNvSpPr/>
          <p:nvPr/>
        </p:nvSpPr>
        <p:spPr>
          <a:xfrm>
            <a:off x="3790568" y="2881264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C076C-F8A1-10CE-435A-5FE415CB7B4E}"/>
              </a:ext>
            </a:extLst>
          </p:cNvPr>
          <p:cNvSpPr txBox="1"/>
          <p:nvPr/>
        </p:nvSpPr>
        <p:spPr>
          <a:xfrm>
            <a:off x="906972" y="3595304"/>
            <a:ext cx="90875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Box?</a:t>
            </a:r>
          </a:p>
        </p:txBody>
      </p:sp>
      <p:pic>
        <p:nvPicPr>
          <p:cNvPr id="44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6D4F9146-749B-0DDC-63ED-D440C82174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3790" y="2905521"/>
            <a:ext cx="442154" cy="442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ABEE3603-CDB0-0AEB-1DBA-2A574BC2B7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9143" y="2922617"/>
            <a:ext cx="373324" cy="37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8680A3B-A2C4-E211-CB94-A413C8D5DA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20638" y="3008285"/>
            <a:ext cx="269415" cy="2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166D0DD5-EF59-87CC-FAAD-90A3BFEF6A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8866" y="2968963"/>
            <a:ext cx="302818" cy="3028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674E749-DB9C-DD26-B48E-15B675DE8471}"/>
              </a:ext>
            </a:extLst>
          </p:cNvPr>
          <p:cNvCxnSpPr>
            <a:cxnSpLocks/>
          </p:cNvCxnSpPr>
          <p:nvPr/>
        </p:nvCxnSpPr>
        <p:spPr>
          <a:xfrm flipH="1">
            <a:off x="2944181" y="3120154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88142FC-CDC2-0E71-EF6F-404E43E3DEA3}"/>
              </a:ext>
            </a:extLst>
          </p:cNvPr>
          <p:cNvCxnSpPr>
            <a:cxnSpLocks/>
          </p:cNvCxnSpPr>
          <p:nvPr/>
        </p:nvCxnSpPr>
        <p:spPr>
          <a:xfrm flipH="1">
            <a:off x="4281042" y="3135392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C41FDE-81D1-A704-4E78-6DC0BEB02F42}"/>
              </a:ext>
            </a:extLst>
          </p:cNvPr>
          <p:cNvCxnSpPr>
            <a:cxnSpLocks/>
          </p:cNvCxnSpPr>
          <p:nvPr/>
        </p:nvCxnSpPr>
        <p:spPr>
          <a:xfrm flipH="1">
            <a:off x="5618392" y="3135392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E073F10-5275-8C21-42F5-C1868584DD73}"/>
              </a:ext>
            </a:extLst>
          </p:cNvPr>
          <p:cNvSpPr txBox="1">
            <a:spLocks/>
          </p:cNvSpPr>
          <p:nvPr/>
        </p:nvSpPr>
        <p:spPr>
          <a:xfrm>
            <a:off x="5913386" y="735458"/>
            <a:ext cx="2769526" cy="981197"/>
          </a:xfrm>
          <a:prstGeom prst="rect">
            <a:avLst/>
          </a:prstGeom>
        </p:spPr>
        <p:txBody>
          <a:bodyPr anchor="ctr"/>
          <a:lstStyle>
            <a:lvl1pPr marL="23812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 Bold"/>
                <a:ea typeface="Lato Bold"/>
                <a:cs typeface="Lato Bold"/>
                <a:sym typeface="BrownStd-Light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Pct val="75000"/>
              <a:buFontTx/>
              <a:buChar char="•"/>
              <a:tabLst/>
              <a:defRPr kumimoji="0" sz="1350" b="0" i="0" u="none" strike="noStrike" cap="none" spc="0" normalizeH="0" baseline="0" dirty="0">
                <a:ln>
                  <a:noFill/>
                </a:ln>
                <a:solidFill>
                  <a:srgbClr val="151F26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 hangingPunct="1">
              <a:spcAft>
                <a:spcPts val="300"/>
              </a:spcAft>
              <a:buNone/>
            </a:pPr>
            <a:r>
              <a:rPr lang="en-US" sz="1800" dirty="0">
                <a:solidFill>
                  <a:srgbClr val="F9F9F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 Benefits of Box</a:t>
            </a:r>
          </a:p>
        </p:txBody>
      </p:sp>
      <p:pic>
        <p:nvPicPr>
          <p:cNvPr id="4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11338BE3-C4D1-2352-EC7F-0804090082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90015" y="2998730"/>
            <a:ext cx="297211" cy="2972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F66A18-5410-A1C6-AF71-259703BE30F7}"/>
              </a:ext>
            </a:extLst>
          </p:cNvPr>
          <p:cNvSpPr/>
          <p:nvPr/>
        </p:nvSpPr>
        <p:spPr>
          <a:xfrm>
            <a:off x="6456050" y="2875246"/>
            <a:ext cx="490474" cy="49047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475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5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27B19DD6-7358-9CD1-AA41-9B54BF8ACEB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60108" y="2968963"/>
            <a:ext cx="288056" cy="2880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4C60B6-8AC6-2304-A8BB-0562726A3BE6}"/>
              </a:ext>
            </a:extLst>
          </p:cNvPr>
          <p:cNvCxnSpPr>
            <a:cxnSpLocks/>
          </p:cNvCxnSpPr>
          <p:nvPr/>
        </p:nvCxnSpPr>
        <p:spPr>
          <a:xfrm flipH="1">
            <a:off x="6946524" y="3135009"/>
            <a:ext cx="845131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</p:spTree>
    <p:extLst>
      <p:ext uri="{BB962C8B-B14F-4D97-AF65-F5344CB8AC3E}">
        <p14:creationId xmlns:p14="http://schemas.microsoft.com/office/powerpoint/2010/main" val="2729936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9957EE-F7DD-C070-305B-1BB36A0F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1376"/>
            <a:ext cx="8229600" cy="607941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Box?</a:t>
            </a:r>
          </a:p>
        </p:txBody>
      </p:sp>
      <p:pic>
        <p:nvPicPr>
          <p:cNvPr id="7" name="Google Shape;794;p3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AB33CA-FF2A-7690-8F68-D79C625171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9273" y="3986464"/>
            <a:ext cx="523787" cy="5237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781;p33" descr="Icon&#10;&#10;Description automatically generated with low confidence">
            <a:extLst>
              <a:ext uri="{FF2B5EF4-FFF2-40B4-BE49-F238E27FC236}">
                <a16:creationId xmlns:a16="http://schemas.microsoft.com/office/drawing/2014/main" id="{2F51744F-B3C8-A4FC-8B9B-F9DA3FC6D6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9077" y="4557886"/>
            <a:ext cx="428517" cy="4285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792;p33" descr="Icon&#10;&#10;Description automatically generated">
            <a:extLst>
              <a:ext uri="{FF2B5EF4-FFF2-40B4-BE49-F238E27FC236}">
                <a16:creationId xmlns:a16="http://schemas.microsoft.com/office/drawing/2014/main" id="{0B4C721F-4E9C-D010-51AE-5F028D348BD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00610" y="4557886"/>
            <a:ext cx="420340" cy="4130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786;p33" descr="Icon&#10;&#10;Description automatically generated">
            <a:extLst>
              <a:ext uri="{FF2B5EF4-FFF2-40B4-BE49-F238E27FC236}">
                <a16:creationId xmlns:a16="http://schemas.microsoft.com/office/drawing/2014/main" id="{99FB1127-5B0B-6EDB-CAC2-6AAF5AAE21D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5813" y="3031965"/>
            <a:ext cx="669230" cy="6692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800;p33" descr="Icon&#10;&#10;Description automatically generated">
            <a:extLst>
              <a:ext uri="{FF2B5EF4-FFF2-40B4-BE49-F238E27FC236}">
                <a16:creationId xmlns:a16="http://schemas.microsoft.com/office/drawing/2014/main" id="{DDB484F6-CCA6-2C36-4025-1859D85EAC0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39205" y="3943787"/>
            <a:ext cx="547216" cy="5183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8B3FC4-9218-DFEA-44B0-47B18032F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673" y="3324945"/>
            <a:ext cx="360442" cy="458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oogle Shape;791;p33" descr="Icon&#10;&#10;Description automatically generated">
            <a:extLst>
              <a:ext uri="{FF2B5EF4-FFF2-40B4-BE49-F238E27FC236}">
                <a16:creationId xmlns:a16="http://schemas.microsoft.com/office/drawing/2014/main" id="{E6BD98F3-64E1-1563-9CFD-DED0CA54F9D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99928" y="3324945"/>
            <a:ext cx="607941" cy="6079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C0B253-AD77-1135-AD43-F90F4EF006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5280" y="4510251"/>
            <a:ext cx="790743" cy="426468"/>
          </a:xfrm>
          <a:prstGeom prst="rect">
            <a:avLst/>
          </a:prstGeom>
        </p:spPr>
      </p:pic>
      <p:cxnSp>
        <p:nvCxnSpPr>
          <p:cNvPr id="21" name="Google Shape;735;p32">
            <a:extLst>
              <a:ext uri="{FF2B5EF4-FFF2-40B4-BE49-F238E27FC236}">
                <a16:creationId xmlns:a16="http://schemas.microsoft.com/office/drawing/2014/main" id="{CB9DEDEB-AE63-62BA-CBB3-A76D3F67A58D}"/>
              </a:ext>
            </a:extLst>
          </p:cNvPr>
          <p:cNvCxnSpPr>
            <a:cxnSpLocks/>
          </p:cNvCxnSpPr>
          <p:nvPr/>
        </p:nvCxnSpPr>
        <p:spPr>
          <a:xfrm>
            <a:off x="5050055" y="4764393"/>
            <a:ext cx="553843" cy="0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735;p32">
            <a:extLst>
              <a:ext uri="{FF2B5EF4-FFF2-40B4-BE49-F238E27FC236}">
                <a16:creationId xmlns:a16="http://schemas.microsoft.com/office/drawing/2014/main" id="{B74D28BD-3F72-3D52-522B-6B91784725CA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5025992" y="4248358"/>
            <a:ext cx="743281" cy="290683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735;p32">
            <a:extLst>
              <a:ext uri="{FF2B5EF4-FFF2-40B4-BE49-F238E27FC236}">
                <a16:creationId xmlns:a16="http://schemas.microsoft.com/office/drawing/2014/main" id="{E4422DB9-47DF-5E61-D16C-E56314A081BA}"/>
              </a:ext>
            </a:extLst>
          </p:cNvPr>
          <p:cNvCxnSpPr>
            <a:cxnSpLocks/>
          </p:cNvCxnSpPr>
          <p:nvPr/>
        </p:nvCxnSpPr>
        <p:spPr>
          <a:xfrm flipV="1">
            <a:off x="4803556" y="3899191"/>
            <a:ext cx="547216" cy="513745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47" name="Google Shape;735;p32">
            <a:extLst>
              <a:ext uri="{FF2B5EF4-FFF2-40B4-BE49-F238E27FC236}">
                <a16:creationId xmlns:a16="http://schemas.microsoft.com/office/drawing/2014/main" id="{7AC8FC1D-C555-6808-0D0B-057DEC430975}"/>
              </a:ext>
            </a:extLst>
          </p:cNvPr>
          <p:cNvCxnSpPr>
            <a:cxnSpLocks/>
          </p:cNvCxnSpPr>
          <p:nvPr/>
        </p:nvCxnSpPr>
        <p:spPr>
          <a:xfrm flipV="1">
            <a:off x="4550428" y="3685306"/>
            <a:ext cx="0" cy="727630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57" name="Google Shape;735;p32">
            <a:extLst>
              <a:ext uri="{FF2B5EF4-FFF2-40B4-BE49-F238E27FC236}">
                <a16:creationId xmlns:a16="http://schemas.microsoft.com/office/drawing/2014/main" id="{238A7FD3-2B6D-15BD-27AF-0982D9DF4BFB}"/>
              </a:ext>
            </a:extLst>
          </p:cNvPr>
          <p:cNvCxnSpPr>
            <a:cxnSpLocks/>
          </p:cNvCxnSpPr>
          <p:nvPr/>
        </p:nvCxnSpPr>
        <p:spPr>
          <a:xfrm flipH="1" flipV="1">
            <a:off x="3800929" y="3863402"/>
            <a:ext cx="433031" cy="550637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60" name="Google Shape;735;p32">
            <a:extLst>
              <a:ext uri="{FF2B5EF4-FFF2-40B4-BE49-F238E27FC236}">
                <a16:creationId xmlns:a16="http://schemas.microsoft.com/office/drawing/2014/main" id="{A7C2C2DF-61DE-5556-5B95-926657440203}"/>
              </a:ext>
            </a:extLst>
          </p:cNvPr>
          <p:cNvCxnSpPr>
            <a:cxnSpLocks/>
          </p:cNvCxnSpPr>
          <p:nvPr/>
        </p:nvCxnSpPr>
        <p:spPr>
          <a:xfrm>
            <a:off x="3393673" y="4298356"/>
            <a:ext cx="622402" cy="240685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65" name="Google Shape;735;p32">
            <a:extLst>
              <a:ext uri="{FF2B5EF4-FFF2-40B4-BE49-F238E27FC236}">
                <a16:creationId xmlns:a16="http://schemas.microsoft.com/office/drawing/2014/main" id="{9C21EF67-D703-20C8-6B58-8DD47061C092}"/>
              </a:ext>
            </a:extLst>
          </p:cNvPr>
          <p:cNvCxnSpPr>
            <a:cxnSpLocks/>
          </p:cNvCxnSpPr>
          <p:nvPr/>
        </p:nvCxnSpPr>
        <p:spPr>
          <a:xfrm>
            <a:off x="3551228" y="4780052"/>
            <a:ext cx="553843" cy="0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19A1292-0AAF-6DB4-05F1-0B3E88462BC9}"/>
              </a:ext>
            </a:extLst>
          </p:cNvPr>
          <p:cNvSpPr txBox="1"/>
          <p:nvPr/>
        </p:nvSpPr>
        <p:spPr>
          <a:xfrm>
            <a:off x="565600" y="1677501"/>
            <a:ext cx="8016308" cy="4616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20" tIns="45720" rIns="45720" bIns="4572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endParaRPr lang="en-US" sz="2400" spc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Ligh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5377F6-154E-C2D3-B73B-0D797FA1D8DF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EFCBA68-3CD3-49A0-1F09-DB6F56F23D24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3EC8EE-B062-2B5C-A04D-BBBBC2D0E2B7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F4BB4C-E003-B6A7-FBCE-229E1B8A815E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5E0E05-A49B-2DF9-1BB9-D14167DE368C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140FA4-6643-BA43-AB67-4747621645CA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17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9284DFF8-8C02-B908-61AB-BF313013244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E1928466-8D10-B1F5-F13A-503395F2816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444FA485-75E1-D794-C4C7-EF1982B3D50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0AB3EFA-DC4A-4697-8855-515F5851FB0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994B581E-4684-D38F-DF67-E1C5459A682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D12738C9-D461-7739-7B40-7A52676B2BC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07EBDC-4FF5-DBA1-86C7-BBAB52EF9906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FD0384-BEF9-20B2-02D3-C178A92EB611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9F0F27E-53F0-EDAD-E553-EB7477E30775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CC5CFB-0D7B-9A9D-8FA4-BA32A8B23AE1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5D749CD-3B86-F2C7-2913-D64A13B28B2F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9957EE-F7DD-C070-305B-1BB36A0F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1376"/>
            <a:ext cx="8229600" cy="607941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Box?</a:t>
            </a:r>
          </a:p>
        </p:txBody>
      </p:sp>
      <p:pic>
        <p:nvPicPr>
          <p:cNvPr id="7" name="Google Shape;794;p3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AB33CA-FF2A-7690-8F68-D79C625171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9273" y="3986464"/>
            <a:ext cx="523787" cy="5237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781;p33" descr="Icon&#10;&#10;Description automatically generated with low confidence">
            <a:extLst>
              <a:ext uri="{FF2B5EF4-FFF2-40B4-BE49-F238E27FC236}">
                <a16:creationId xmlns:a16="http://schemas.microsoft.com/office/drawing/2014/main" id="{2F51744F-B3C8-A4FC-8B9B-F9DA3FC6D6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9077" y="4557886"/>
            <a:ext cx="428517" cy="4285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792;p33" descr="Icon&#10;&#10;Description automatically generated">
            <a:extLst>
              <a:ext uri="{FF2B5EF4-FFF2-40B4-BE49-F238E27FC236}">
                <a16:creationId xmlns:a16="http://schemas.microsoft.com/office/drawing/2014/main" id="{0B4C721F-4E9C-D010-51AE-5F028D348BD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00610" y="4557886"/>
            <a:ext cx="420340" cy="4130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786;p33" descr="Icon&#10;&#10;Description automatically generated">
            <a:extLst>
              <a:ext uri="{FF2B5EF4-FFF2-40B4-BE49-F238E27FC236}">
                <a16:creationId xmlns:a16="http://schemas.microsoft.com/office/drawing/2014/main" id="{99FB1127-5B0B-6EDB-CAC2-6AAF5AAE21D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5813" y="3031965"/>
            <a:ext cx="669230" cy="6692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800;p33" descr="Icon&#10;&#10;Description automatically generated">
            <a:extLst>
              <a:ext uri="{FF2B5EF4-FFF2-40B4-BE49-F238E27FC236}">
                <a16:creationId xmlns:a16="http://schemas.microsoft.com/office/drawing/2014/main" id="{DDB484F6-CCA6-2C36-4025-1859D85EAC0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39205" y="3943787"/>
            <a:ext cx="547216" cy="5183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8B3FC4-9218-DFEA-44B0-47B18032F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673" y="3324945"/>
            <a:ext cx="360442" cy="458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oogle Shape;791;p33" descr="Icon&#10;&#10;Description automatically generated">
            <a:extLst>
              <a:ext uri="{FF2B5EF4-FFF2-40B4-BE49-F238E27FC236}">
                <a16:creationId xmlns:a16="http://schemas.microsoft.com/office/drawing/2014/main" id="{E6BD98F3-64E1-1563-9CFD-DED0CA54F9D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99928" y="3324945"/>
            <a:ext cx="607941" cy="6079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C0B253-AD77-1135-AD43-F90F4EF006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5280" y="4510251"/>
            <a:ext cx="790743" cy="426468"/>
          </a:xfrm>
          <a:prstGeom prst="rect">
            <a:avLst/>
          </a:prstGeom>
        </p:spPr>
      </p:pic>
      <p:cxnSp>
        <p:nvCxnSpPr>
          <p:cNvPr id="21" name="Google Shape;735;p32">
            <a:extLst>
              <a:ext uri="{FF2B5EF4-FFF2-40B4-BE49-F238E27FC236}">
                <a16:creationId xmlns:a16="http://schemas.microsoft.com/office/drawing/2014/main" id="{CB9DEDEB-AE63-62BA-CBB3-A76D3F67A58D}"/>
              </a:ext>
            </a:extLst>
          </p:cNvPr>
          <p:cNvCxnSpPr>
            <a:cxnSpLocks/>
          </p:cNvCxnSpPr>
          <p:nvPr/>
        </p:nvCxnSpPr>
        <p:spPr>
          <a:xfrm>
            <a:off x="5050055" y="4764393"/>
            <a:ext cx="553843" cy="0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735;p32">
            <a:extLst>
              <a:ext uri="{FF2B5EF4-FFF2-40B4-BE49-F238E27FC236}">
                <a16:creationId xmlns:a16="http://schemas.microsoft.com/office/drawing/2014/main" id="{B74D28BD-3F72-3D52-522B-6B91784725CA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5025992" y="4248358"/>
            <a:ext cx="743281" cy="290683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735;p32">
            <a:extLst>
              <a:ext uri="{FF2B5EF4-FFF2-40B4-BE49-F238E27FC236}">
                <a16:creationId xmlns:a16="http://schemas.microsoft.com/office/drawing/2014/main" id="{E4422DB9-47DF-5E61-D16C-E56314A081BA}"/>
              </a:ext>
            </a:extLst>
          </p:cNvPr>
          <p:cNvCxnSpPr>
            <a:cxnSpLocks/>
          </p:cNvCxnSpPr>
          <p:nvPr/>
        </p:nvCxnSpPr>
        <p:spPr>
          <a:xfrm flipV="1">
            <a:off x="4803556" y="3899191"/>
            <a:ext cx="547216" cy="513745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47" name="Google Shape;735;p32">
            <a:extLst>
              <a:ext uri="{FF2B5EF4-FFF2-40B4-BE49-F238E27FC236}">
                <a16:creationId xmlns:a16="http://schemas.microsoft.com/office/drawing/2014/main" id="{7AC8FC1D-C555-6808-0D0B-057DEC430975}"/>
              </a:ext>
            </a:extLst>
          </p:cNvPr>
          <p:cNvCxnSpPr>
            <a:cxnSpLocks/>
          </p:cNvCxnSpPr>
          <p:nvPr/>
        </p:nvCxnSpPr>
        <p:spPr>
          <a:xfrm flipV="1">
            <a:off x="4550428" y="3685306"/>
            <a:ext cx="0" cy="727630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57" name="Google Shape;735;p32">
            <a:extLst>
              <a:ext uri="{FF2B5EF4-FFF2-40B4-BE49-F238E27FC236}">
                <a16:creationId xmlns:a16="http://schemas.microsoft.com/office/drawing/2014/main" id="{238A7FD3-2B6D-15BD-27AF-0982D9DF4BFB}"/>
              </a:ext>
            </a:extLst>
          </p:cNvPr>
          <p:cNvCxnSpPr>
            <a:cxnSpLocks/>
          </p:cNvCxnSpPr>
          <p:nvPr/>
        </p:nvCxnSpPr>
        <p:spPr>
          <a:xfrm flipH="1" flipV="1">
            <a:off x="3800929" y="3863402"/>
            <a:ext cx="433031" cy="550637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60" name="Google Shape;735;p32">
            <a:extLst>
              <a:ext uri="{FF2B5EF4-FFF2-40B4-BE49-F238E27FC236}">
                <a16:creationId xmlns:a16="http://schemas.microsoft.com/office/drawing/2014/main" id="{A7C2C2DF-61DE-5556-5B95-926657440203}"/>
              </a:ext>
            </a:extLst>
          </p:cNvPr>
          <p:cNvCxnSpPr>
            <a:cxnSpLocks/>
          </p:cNvCxnSpPr>
          <p:nvPr/>
        </p:nvCxnSpPr>
        <p:spPr>
          <a:xfrm>
            <a:off x="3393673" y="4298356"/>
            <a:ext cx="622402" cy="240685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65" name="Google Shape;735;p32">
            <a:extLst>
              <a:ext uri="{FF2B5EF4-FFF2-40B4-BE49-F238E27FC236}">
                <a16:creationId xmlns:a16="http://schemas.microsoft.com/office/drawing/2014/main" id="{9C21EF67-D703-20C8-6B58-8DD47061C092}"/>
              </a:ext>
            </a:extLst>
          </p:cNvPr>
          <p:cNvCxnSpPr>
            <a:cxnSpLocks/>
          </p:cNvCxnSpPr>
          <p:nvPr/>
        </p:nvCxnSpPr>
        <p:spPr>
          <a:xfrm>
            <a:off x="3551228" y="4780052"/>
            <a:ext cx="553843" cy="0"/>
          </a:xfrm>
          <a:prstGeom prst="straightConnector1">
            <a:avLst/>
          </a:prstGeom>
          <a:noFill/>
          <a:ln w="34925" cap="rnd" cmpd="sng">
            <a:solidFill>
              <a:srgbClr val="91C2FD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19A1292-0AAF-6DB4-05F1-0B3E88462BC9}"/>
              </a:ext>
            </a:extLst>
          </p:cNvPr>
          <p:cNvSpPr txBox="1"/>
          <p:nvPr/>
        </p:nvSpPr>
        <p:spPr>
          <a:xfrm>
            <a:off x="477703" y="1705170"/>
            <a:ext cx="8229600" cy="8309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20" tIns="45720" rIns="45720" bIns="4572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lang="en-US" sz="2400" spc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One platform for secure content management, workflow, and collaboration; used to securely house Qualtrics survey 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5377F6-154E-C2D3-B73B-0D797FA1D8DF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EFCBA68-3CD3-49A0-1F09-DB6F56F23D24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3EC8EE-B062-2B5C-A04D-BBBBC2D0E2B7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F4BB4C-E003-B6A7-FBCE-229E1B8A815E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5E0E05-A49B-2DF9-1BB9-D14167DE368C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140FA4-6643-BA43-AB67-4747621645CA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17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9284DFF8-8C02-B908-61AB-BF313013244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E1928466-8D10-B1F5-F13A-503395F2816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444FA485-75E1-D794-C4C7-EF1982B3D50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0AB3EFA-DC4A-4697-8855-515F5851FB0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994B581E-4684-D38F-DF67-E1C5459A682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D12738C9-D461-7739-7B40-7A52676B2BC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07EBDC-4FF5-DBA1-86C7-BBAB52EF9906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FD0384-BEF9-20B2-02D3-C178A92EB611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9F0F27E-53F0-EDAD-E553-EB7477E30775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CC5CFB-0D7B-9A9D-8FA4-BA32A8B23AE1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5D749CD-3B86-F2C7-2913-D64A13B28B2F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64636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70DA0A29-6074-F247-A95E-47D7530E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54" y="684584"/>
            <a:ext cx="8229600" cy="60794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How do you benefit from Box?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E862D-F000-B7BD-CF2A-06C2FBAEA1A0}"/>
              </a:ext>
            </a:extLst>
          </p:cNvPr>
          <p:cNvSpPr txBox="1"/>
          <p:nvPr/>
        </p:nvSpPr>
        <p:spPr bwMode="black">
          <a:xfrm>
            <a:off x="550576" y="2932335"/>
            <a:ext cx="1710385" cy="480039"/>
          </a:xfrm>
          <a:prstGeom prst="rect">
            <a:avLst/>
          </a:prstGeom>
          <a:noFill/>
        </p:spPr>
        <p:txBody>
          <a:bodyPr wrap="square" lIns="91345" tIns="45674" rIns="91345" bIns="45674" rtlCol="0">
            <a:spAutoFit/>
          </a:bodyPr>
          <a:lstStyle/>
          <a:p>
            <a:pPr algn="ctr">
              <a:spcAft>
                <a:spcPts val="599"/>
              </a:spcAft>
            </a:pPr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Unlimited storage of files up to 150 GB</a:t>
            </a:r>
          </a:p>
        </p:txBody>
      </p:sp>
      <p:pic>
        <p:nvPicPr>
          <p:cNvPr id="11" name="Google Shape;686;p31" descr="Icon&#10;&#10;Description automatically generated">
            <a:extLst>
              <a:ext uri="{FF2B5EF4-FFF2-40B4-BE49-F238E27FC236}">
                <a16:creationId xmlns:a16="http://schemas.microsoft.com/office/drawing/2014/main" id="{8521DA6A-7D13-1DC3-3054-C3A425CB51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949" y="2315153"/>
            <a:ext cx="547638" cy="54763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6D231AF-5024-AACA-41F0-5FF6129A5F60}"/>
              </a:ext>
            </a:extLst>
          </p:cNvPr>
          <p:cNvSpPr/>
          <p:nvPr/>
        </p:nvSpPr>
        <p:spPr>
          <a:xfrm>
            <a:off x="520606" y="2047173"/>
            <a:ext cx="1770324" cy="177032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7CF7383-084B-F1B0-3D26-BB0073A4FC2C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8EB33B36-6355-2955-2D92-AC0D48D9811D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8F23E5A-E060-E13F-563A-C6C91BCD2723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4A12A4-7CD2-BE76-9081-329D13084ED2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7D0EEB9-223D-04FB-BE6F-CD5B759C020A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0C448D0-6A44-37C9-25EF-1FF1996BCDB6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60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18175378-88D2-647C-61F5-70A8B3D01E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A5F1543A-0D10-B247-B6E6-140A3C25DE8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ADA81FCF-8918-A712-5587-AC569DF0FF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7B4378E-68FF-BA9A-FCD1-6C73C9CD57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930B6984-4B63-D524-E28A-BE2F090737E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864C10BB-6C62-2E00-9E0A-319C95F5F67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7223E9F-74E0-BC57-1FAA-078DF5537C21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077B407-95D1-9AE0-94F2-3D294E19AE6D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31660A0-2520-7DA4-B8C5-D8B5C6BB0159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133C431-3B26-B2B6-99C6-911FE5A382D4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B3F00587-5BFB-4904-7929-E3968D350E47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825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 bwMode="black">
          <a:xfrm>
            <a:off x="2502632" y="2932335"/>
            <a:ext cx="2169225" cy="480039"/>
          </a:xfrm>
          <a:prstGeom prst="rect">
            <a:avLst/>
          </a:prstGeom>
          <a:noFill/>
        </p:spPr>
        <p:txBody>
          <a:bodyPr wrap="square" lIns="91345" tIns="45674" rIns="91345" bIns="45674" rtlCol="0">
            <a:spAutoFit/>
          </a:bodyPr>
          <a:lstStyle/>
          <a:p>
            <a:pPr algn="ctr">
              <a:spcAft>
                <a:spcPts val="599"/>
              </a:spcAft>
            </a:pPr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Share internally &amp; externally securely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E862D-F000-B7BD-CF2A-06C2FBAEA1A0}"/>
              </a:ext>
            </a:extLst>
          </p:cNvPr>
          <p:cNvSpPr txBox="1"/>
          <p:nvPr/>
        </p:nvSpPr>
        <p:spPr bwMode="black">
          <a:xfrm>
            <a:off x="550576" y="2932335"/>
            <a:ext cx="1710385" cy="480039"/>
          </a:xfrm>
          <a:prstGeom prst="rect">
            <a:avLst/>
          </a:prstGeom>
          <a:noFill/>
        </p:spPr>
        <p:txBody>
          <a:bodyPr wrap="square" lIns="91345" tIns="45674" rIns="91345" bIns="45674" rtlCol="0">
            <a:spAutoFit/>
          </a:bodyPr>
          <a:lstStyle/>
          <a:p>
            <a:pPr algn="ctr">
              <a:spcAft>
                <a:spcPts val="599"/>
              </a:spcAft>
            </a:pPr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Unlimited storage of files up to 150 GB</a:t>
            </a:r>
          </a:p>
        </p:txBody>
      </p:sp>
      <p:pic>
        <p:nvPicPr>
          <p:cNvPr id="11" name="Google Shape;686;p31" descr="Icon&#10;&#10;Description automatically generated">
            <a:extLst>
              <a:ext uri="{FF2B5EF4-FFF2-40B4-BE49-F238E27FC236}">
                <a16:creationId xmlns:a16="http://schemas.microsoft.com/office/drawing/2014/main" id="{8521DA6A-7D13-1DC3-3054-C3A425CB51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949" y="2315153"/>
            <a:ext cx="547638" cy="54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F4A33720-E30C-6B6C-8FEA-5A05DA2BC0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3165" y="2315549"/>
            <a:ext cx="547638" cy="54763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6D231AF-5024-AACA-41F0-5FF6129A5F60}"/>
              </a:ext>
            </a:extLst>
          </p:cNvPr>
          <p:cNvSpPr/>
          <p:nvPr/>
        </p:nvSpPr>
        <p:spPr>
          <a:xfrm>
            <a:off x="520606" y="2047173"/>
            <a:ext cx="1770324" cy="177032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D21D32-E671-60B0-8643-5698044F041D}"/>
              </a:ext>
            </a:extLst>
          </p:cNvPr>
          <p:cNvSpPr/>
          <p:nvPr/>
        </p:nvSpPr>
        <p:spPr>
          <a:xfrm>
            <a:off x="2671822" y="2081048"/>
            <a:ext cx="1770324" cy="177032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7DB521-5183-CDFA-1A02-42FAA55FCED6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E0B35EEE-9F9D-BC03-8750-56C39DC80BC4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E35FAF6-BD46-D5B4-6172-3A82FB6D14A6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7AF7742-838E-C16C-3ECF-C52C9CD5F3C6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A138B98-295F-FF5C-F28F-CDB9B57D8D3D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1F3A1D1-F288-40D8-C730-2D953344EA8B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54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B798CA20-3A53-4B21-5BC0-D5958D30E09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4E1A6551-BCDA-1DDA-16A9-74E8C27E4C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93777BC3-07C8-2578-5452-CBD5682150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DE3996A-7E4C-9725-F2F2-F19DE0F8E7A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C780B8C5-78CB-3A80-8932-7A11146DAF1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23304A8F-87ED-8D43-8646-3499BF403C6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D07EEE6-2DB3-476B-8574-DAB7F8A530CB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E04563D-AC14-4C37-FF41-326BC6BC34E2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2E81E6B-4E6A-F4A7-0D17-18FD586DD58D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1BF2F9D-9C92-7662-F46E-E45FB95E1D44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0BDA1EE9-EF00-C0E8-DA66-1928ECF0099D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BC94D3-C9BF-CC05-DDD7-B2896589B57D}"/>
              </a:ext>
            </a:extLst>
          </p:cNvPr>
          <p:cNvSpPr txBox="1">
            <a:spLocks/>
          </p:cNvSpPr>
          <p:nvPr/>
        </p:nvSpPr>
        <p:spPr>
          <a:xfrm>
            <a:off x="458954" y="684584"/>
            <a:ext cx="8229600" cy="6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/>
            <a:r>
              <a:rPr lang="en-US" sz="2800" spc="0">
                <a:solidFill>
                  <a:schemeClr val="bg1"/>
                </a:solidFill>
              </a:rPr>
              <a:t>How do you benefit from Box?</a:t>
            </a:r>
            <a:endParaRPr lang="en-US" sz="2800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 bwMode="black">
          <a:xfrm>
            <a:off x="2502632" y="2932335"/>
            <a:ext cx="2169225" cy="480039"/>
          </a:xfrm>
          <a:prstGeom prst="rect">
            <a:avLst/>
          </a:prstGeom>
          <a:noFill/>
        </p:spPr>
        <p:txBody>
          <a:bodyPr wrap="square" lIns="91345" tIns="45674" rIns="91345" bIns="45674" rtlCol="0">
            <a:spAutoFit/>
          </a:bodyPr>
          <a:lstStyle/>
          <a:p>
            <a:pPr algn="ctr">
              <a:spcAft>
                <a:spcPts val="599"/>
              </a:spcAft>
            </a:pPr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Share internally &amp; externally securely</a:t>
            </a:r>
          </a:p>
        </p:txBody>
      </p:sp>
      <p:sp>
        <p:nvSpPr>
          <p:cNvPr id="23" name="TextBox 22"/>
          <p:cNvSpPr txBox="1"/>
          <p:nvPr/>
        </p:nvSpPr>
        <p:spPr bwMode="black">
          <a:xfrm>
            <a:off x="4852465" y="2942167"/>
            <a:ext cx="1770325" cy="480039"/>
          </a:xfrm>
          <a:prstGeom prst="rect">
            <a:avLst/>
          </a:prstGeom>
          <a:noFill/>
        </p:spPr>
        <p:txBody>
          <a:bodyPr wrap="square" lIns="91345" tIns="45674" rIns="91345" bIns="45674" rtlCol="0">
            <a:spAutoFit/>
          </a:bodyPr>
          <a:lstStyle/>
          <a:p>
            <a:pPr algn="ctr">
              <a:spcAft>
                <a:spcPts val="599"/>
              </a:spcAft>
            </a:pPr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Seamless Integrations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E862D-F000-B7BD-CF2A-06C2FBAEA1A0}"/>
              </a:ext>
            </a:extLst>
          </p:cNvPr>
          <p:cNvSpPr txBox="1"/>
          <p:nvPr/>
        </p:nvSpPr>
        <p:spPr bwMode="black">
          <a:xfrm>
            <a:off x="550576" y="2932335"/>
            <a:ext cx="1710385" cy="480039"/>
          </a:xfrm>
          <a:prstGeom prst="rect">
            <a:avLst/>
          </a:prstGeom>
          <a:noFill/>
        </p:spPr>
        <p:txBody>
          <a:bodyPr wrap="square" lIns="91345" tIns="45674" rIns="91345" bIns="45674" rtlCol="0">
            <a:spAutoFit/>
          </a:bodyPr>
          <a:lstStyle/>
          <a:p>
            <a:pPr algn="ctr">
              <a:spcAft>
                <a:spcPts val="599"/>
              </a:spcAft>
            </a:pPr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Unlimited storage of files up to 150 GB</a:t>
            </a:r>
          </a:p>
        </p:txBody>
      </p:sp>
      <p:pic>
        <p:nvPicPr>
          <p:cNvPr id="11" name="Google Shape;686;p31" descr="Icon&#10;&#10;Description automatically generated">
            <a:extLst>
              <a:ext uri="{FF2B5EF4-FFF2-40B4-BE49-F238E27FC236}">
                <a16:creationId xmlns:a16="http://schemas.microsoft.com/office/drawing/2014/main" id="{8521DA6A-7D13-1DC3-3054-C3A425CB51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949" y="2315153"/>
            <a:ext cx="547638" cy="54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F4A33720-E30C-6B6C-8FEA-5A05DA2BC0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3165" y="2315549"/>
            <a:ext cx="547638" cy="54763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6D231AF-5024-AACA-41F0-5FF6129A5F60}"/>
              </a:ext>
            </a:extLst>
          </p:cNvPr>
          <p:cNvSpPr/>
          <p:nvPr/>
        </p:nvSpPr>
        <p:spPr>
          <a:xfrm>
            <a:off x="520606" y="2047173"/>
            <a:ext cx="1770324" cy="177032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D21D32-E671-60B0-8643-5698044F041D}"/>
              </a:ext>
            </a:extLst>
          </p:cNvPr>
          <p:cNvSpPr/>
          <p:nvPr/>
        </p:nvSpPr>
        <p:spPr>
          <a:xfrm>
            <a:off x="2671822" y="2081048"/>
            <a:ext cx="1770324" cy="177032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4F38D9-0D03-04D4-0AF1-E3596CBBA90A}"/>
              </a:ext>
            </a:extLst>
          </p:cNvPr>
          <p:cNvSpPr/>
          <p:nvPr/>
        </p:nvSpPr>
        <p:spPr>
          <a:xfrm>
            <a:off x="4827914" y="2057005"/>
            <a:ext cx="1770324" cy="1770324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F1BAD38-E465-14A3-2F09-A25BCF4702D4}"/>
              </a:ext>
            </a:extLst>
          </p:cNvPr>
          <p:cNvCxnSpPr>
            <a:cxnSpLocks/>
          </p:cNvCxnSpPr>
          <p:nvPr/>
        </p:nvCxnSpPr>
        <p:spPr>
          <a:xfrm flipH="1">
            <a:off x="2263328" y="282964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1D190C51-F10B-DCF7-D328-484C57C4B925}"/>
              </a:ext>
            </a:extLst>
          </p:cNvPr>
          <p:cNvSpPr/>
          <p:nvPr/>
        </p:nvSpPr>
        <p:spPr>
          <a:xfrm>
            <a:off x="1942089" y="121204"/>
            <a:ext cx="315201" cy="315201"/>
          </a:xfrm>
          <a:prstGeom prst="ellipse">
            <a:avLst/>
          </a:prstGeom>
          <a:solidFill>
            <a:srgbClr val="003B84"/>
          </a:solidFill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E7EBE12-D3B0-6387-32B9-36E48AB841F9}"/>
              </a:ext>
            </a:extLst>
          </p:cNvPr>
          <p:cNvSpPr/>
          <p:nvPr/>
        </p:nvSpPr>
        <p:spPr>
          <a:xfrm>
            <a:off x="293629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426E5AE-4051-14A2-EA62-9243246C37A3}"/>
              </a:ext>
            </a:extLst>
          </p:cNvPr>
          <p:cNvSpPr/>
          <p:nvPr/>
        </p:nvSpPr>
        <p:spPr>
          <a:xfrm>
            <a:off x="5916211" y="108544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8C1318A-816D-F30F-8BC5-3B94DCE82EB9}"/>
              </a:ext>
            </a:extLst>
          </p:cNvPr>
          <p:cNvSpPr/>
          <p:nvPr/>
        </p:nvSpPr>
        <p:spPr>
          <a:xfrm>
            <a:off x="4923943" y="11094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48FA485-D0F2-741F-3742-CCF4170FCFF6}"/>
              </a:ext>
            </a:extLst>
          </p:cNvPr>
          <p:cNvSpPr/>
          <p:nvPr/>
        </p:nvSpPr>
        <p:spPr>
          <a:xfrm>
            <a:off x="3938425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pic>
        <p:nvPicPr>
          <p:cNvPr id="77" name="Google Shape;578;p30" descr="Icon&#10;&#10;Description automatically generated">
            <a:extLst>
              <a:ext uri="{FF2B5EF4-FFF2-40B4-BE49-F238E27FC236}">
                <a16:creationId xmlns:a16="http://schemas.microsoft.com/office/drawing/2014/main" id="{356BFB4C-C1A7-20BB-7AA5-506EFF3434F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9244" y="169805"/>
            <a:ext cx="222112" cy="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597;p30" descr="Icon&#10;&#10;Description automatically generated">
            <a:extLst>
              <a:ext uri="{FF2B5EF4-FFF2-40B4-BE49-F238E27FC236}">
                <a16:creationId xmlns:a16="http://schemas.microsoft.com/office/drawing/2014/main" id="{C01977A4-C247-FDD1-D94B-1F3FCE07B6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95794" y="185483"/>
            <a:ext cx="185118" cy="18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580;p30" descr="Icon&#10;&#10;Description automatically generated">
            <a:extLst>
              <a:ext uri="{FF2B5EF4-FFF2-40B4-BE49-F238E27FC236}">
                <a16:creationId xmlns:a16="http://schemas.microsoft.com/office/drawing/2014/main" id="{5FBD9EDB-FF02-9E41-B0BF-693ECE83170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513" y="152002"/>
            <a:ext cx="239915" cy="23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663;p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8C437E8-0E1D-69CE-D80E-D1050B6F3DE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91867" y="201914"/>
            <a:ext cx="173138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666;p31" descr="Icon&#10;&#10;Description automatically generated">
            <a:extLst>
              <a:ext uri="{FF2B5EF4-FFF2-40B4-BE49-F238E27FC236}">
                <a16:creationId xmlns:a16="http://schemas.microsoft.com/office/drawing/2014/main" id="{E1E111AB-1FE6-AFA2-58CB-8082424CF65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74453" y="191307"/>
            <a:ext cx="191001" cy="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641;p30" descr="Icon&#10;&#10;Description automatically generated">
            <a:extLst>
              <a:ext uri="{FF2B5EF4-FFF2-40B4-BE49-F238E27FC236}">
                <a16:creationId xmlns:a16="http://schemas.microsoft.com/office/drawing/2014/main" id="{CA066EB9-A2F4-D085-D816-851E3CDC43C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05107" y="185661"/>
            <a:ext cx="194605" cy="194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AA21D38-6815-AE93-6117-32D703D91EEF}"/>
              </a:ext>
            </a:extLst>
          </p:cNvPr>
          <p:cNvCxnSpPr>
            <a:cxnSpLocks/>
          </p:cNvCxnSpPr>
          <p:nvPr/>
        </p:nvCxnSpPr>
        <p:spPr>
          <a:xfrm flipH="1">
            <a:off x="3251495" y="282963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DE1AD9C-C1F5-DC8D-7334-2207D7785A8D}"/>
              </a:ext>
            </a:extLst>
          </p:cNvPr>
          <p:cNvCxnSpPr>
            <a:cxnSpLocks/>
          </p:cNvCxnSpPr>
          <p:nvPr/>
        </p:nvCxnSpPr>
        <p:spPr>
          <a:xfrm flipH="1">
            <a:off x="4253626" y="27195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1937420-4162-DFBE-A06E-167444087A2F}"/>
              </a:ext>
            </a:extLst>
          </p:cNvPr>
          <p:cNvCxnSpPr>
            <a:cxnSpLocks/>
          </p:cNvCxnSpPr>
          <p:nvPr/>
        </p:nvCxnSpPr>
        <p:spPr>
          <a:xfrm flipH="1">
            <a:off x="5239144" y="279109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98A81FE-E700-6441-A6B1-070238A63328}"/>
              </a:ext>
            </a:extLst>
          </p:cNvPr>
          <p:cNvCxnSpPr>
            <a:cxnSpLocks/>
          </p:cNvCxnSpPr>
          <p:nvPr/>
        </p:nvCxnSpPr>
        <p:spPr>
          <a:xfrm flipH="1">
            <a:off x="6231412" y="280861"/>
            <a:ext cx="677755" cy="0"/>
          </a:xfrm>
          <a:prstGeom prst="line">
            <a:avLst/>
          </a:prstGeom>
          <a:noFill/>
          <a:ln w="19050" cap="flat">
            <a:solidFill>
              <a:srgbClr val="91C2FD"/>
            </a:solidFill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20B2DE51-455C-6C99-77DC-A955B497B90B}"/>
              </a:ext>
            </a:extLst>
          </p:cNvPr>
          <p:cNvSpPr/>
          <p:nvPr/>
        </p:nvSpPr>
        <p:spPr>
          <a:xfrm>
            <a:off x="6912354" y="116472"/>
            <a:ext cx="315201" cy="315201"/>
          </a:xfrm>
          <a:prstGeom prst="ellipse">
            <a:avLst/>
          </a:prstGeom>
          <a:noFill/>
          <a:ln w="19050" cap="flat">
            <a:solidFill>
              <a:srgbClr val="91C2FD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txBody>
          <a:bodyPr rot="0" spcFirstLastPara="1" vertOverflow="overflow" horzOverflow="overflow" vert="horz" wrap="square" lIns="137160" tIns="91440" rIns="137160" bIns="91440" numCol="1" spcCol="38100" rtlCol="0" anchor="t">
            <a:normAutofit fontScale="25000" lnSpcReduction="20000"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"/>
              <a:ea typeface="Gill Sans"/>
              <a:cs typeface="Gill Sans"/>
              <a:sym typeface="Gill San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B648A5-7C24-1856-8183-BEC95E74D725}"/>
              </a:ext>
            </a:extLst>
          </p:cNvPr>
          <p:cNvSpPr txBox="1">
            <a:spLocks/>
          </p:cNvSpPr>
          <p:nvPr/>
        </p:nvSpPr>
        <p:spPr>
          <a:xfrm>
            <a:off x="458954" y="684584"/>
            <a:ext cx="8229600" cy="6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/>
            <a:r>
              <a:rPr lang="en-US" sz="2800" spc="0">
                <a:solidFill>
                  <a:schemeClr val="bg1"/>
                </a:solidFill>
              </a:rPr>
              <a:t>How do you benefit from Box?</a:t>
            </a:r>
            <a:endParaRPr lang="en-US" sz="2800" spc="0" dirty="0">
              <a:solidFill>
                <a:schemeClr val="bg1"/>
              </a:solidFill>
            </a:endParaRPr>
          </a:p>
        </p:txBody>
      </p:sp>
      <p:pic>
        <p:nvPicPr>
          <p:cNvPr id="5" name="Google Shape;629;p3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D7E649E-6DFA-7B04-F95B-C44FA6E7893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04429" y="2382752"/>
            <a:ext cx="466396" cy="480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0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theme/theme1.xml><?xml version="1.0" encoding="utf-8"?>
<a:theme xmlns:a="http://schemas.openxmlformats.org/drawingml/2006/main" name="Master">
  <a:themeElements>
    <a:clrScheme name="Custom 4">
      <a:dk1>
        <a:srgbClr val="151F26"/>
      </a:dk1>
      <a:lt1>
        <a:srgbClr val="FEFFFF"/>
      </a:lt1>
      <a:dk2>
        <a:srgbClr val="72848E"/>
      </a:dk2>
      <a:lt2>
        <a:srgbClr val="E9EEF3"/>
      </a:lt2>
      <a:accent1>
        <a:srgbClr val="0061D5"/>
      </a:accent1>
      <a:accent2>
        <a:srgbClr val="5B95E3"/>
      </a:accent2>
      <a:accent3>
        <a:srgbClr val="0025B2"/>
      </a:accent3>
      <a:accent4>
        <a:srgbClr val="00047C"/>
      </a:accent4>
      <a:accent5>
        <a:srgbClr val="8FB7EC"/>
      </a:accent5>
      <a:accent6>
        <a:srgbClr val="FF2607"/>
      </a:accent6>
      <a:hlink>
        <a:srgbClr val="0061D5"/>
      </a:hlink>
      <a:folHlink>
        <a:srgbClr val="C3D1D9"/>
      </a:folHlink>
    </a:clrScheme>
    <a:fontScheme name="Test">
      <a:majorFont>
        <a:latin typeface="Lato Light"/>
        <a:ea typeface=""/>
        <a:cs typeface=""/>
      </a:majorFont>
      <a:minorFont>
        <a:latin typeface="Lato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37160" tIns="91440" rIns="137160" bIns="91440" numCol="1" spcCol="38100" rtlCol="0" anchor="t">
        <a:normAutofit/>
      </a:bodyPr>
      <a:lstStyle>
        <a:defPPr marL="0" marR="0" indent="0" defTabSz="609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Gill Sans"/>
            <a:cs typeface="Gill Sans"/>
            <a:sym typeface="Gill San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ln w="25400">
          <a:miter lim="400000"/>
        </a:ln>
        <a:extLst>
          <a:ext uri="{C572A759-6A51-4108-AA02-DFA0A04FC94B}">
            <ma14:wrappingTextBoxFlag xmlns="" xmlns:ma14="http://schemas.microsoft.com/office/mac/drawingml/2011/main" val="1"/>
          </a:ext>
        </a:extLst>
      </a:spPr>
      <a:bodyPr wrap="square" lIns="45720" tIns="45720" rIns="45720" bIns="45720" rtlCol="0">
        <a:spAutoFit/>
      </a:bodyPr>
      <a:lstStyle>
        <a:defPPr>
          <a:lnSpc>
            <a:spcPct val="100000"/>
          </a:lnSpc>
          <a:spcBef>
            <a:spcPts val="675"/>
          </a:spcBef>
          <a:defRPr sz="1400" spc="0" dirty="0" err="1" smtClean="0">
            <a:solidFill>
              <a:srgbClr val="72848E"/>
            </a:solidFill>
            <a:latin typeface="+mn-lt"/>
            <a:ea typeface="Lato Light" charset="0"/>
            <a:cs typeface="Lato Light" charset="0"/>
            <a:sym typeface="Lato Ligh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ter_corporate PowerPoint template_July 2018_optimized" id="{897DA319-FF32-B348-8974-C2807C90B5BD}" vid="{AE1AB3C5-A258-014D-BACD-DFE81E3500F1}"/>
    </a:ext>
  </a:extLst>
</a:theme>
</file>

<file path=ppt/theme/theme2.xml><?xml version="1.0" encoding="utf-8"?>
<a:theme xmlns:a="http://schemas.openxmlformats.org/drawingml/2006/main" name="1_Master">
  <a:themeElements>
    <a:clrScheme name="Custom 4">
      <a:dk1>
        <a:srgbClr val="151F26"/>
      </a:dk1>
      <a:lt1>
        <a:srgbClr val="FEFFFF"/>
      </a:lt1>
      <a:dk2>
        <a:srgbClr val="72848E"/>
      </a:dk2>
      <a:lt2>
        <a:srgbClr val="E9EEF3"/>
      </a:lt2>
      <a:accent1>
        <a:srgbClr val="0061D5"/>
      </a:accent1>
      <a:accent2>
        <a:srgbClr val="5B95E3"/>
      </a:accent2>
      <a:accent3>
        <a:srgbClr val="0025B2"/>
      </a:accent3>
      <a:accent4>
        <a:srgbClr val="00047C"/>
      </a:accent4>
      <a:accent5>
        <a:srgbClr val="8FB7EC"/>
      </a:accent5>
      <a:accent6>
        <a:srgbClr val="FF2607"/>
      </a:accent6>
      <a:hlink>
        <a:srgbClr val="0061D5"/>
      </a:hlink>
      <a:folHlink>
        <a:srgbClr val="C3D1D9"/>
      </a:folHlink>
    </a:clrScheme>
    <a:fontScheme name="Test">
      <a:majorFont>
        <a:latin typeface="Lato Light"/>
        <a:ea typeface=""/>
        <a:cs typeface=""/>
      </a:majorFont>
      <a:minorFont>
        <a:latin typeface="Lato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37160" tIns="91440" rIns="137160" bIns="91440" numCol="1" spcCol="38100" rtlCol="0" anchor="t">
        <a:normAutofit/>
      </a:bodyPr>
      <a:lstStyle>
        <a:defPPr marL="0" marR="0" indent="0" defTabSz="609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Gill Sans"/>
            <a:cs typeface="Gill Sans"/>
            <a:sym typeface="Gill San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ln w="25400">
          <a:miter lim="400000"/>
        </a:ln>
        <a:extLst>
          <a:ext uri="{C572A759-6A51-4108-AA02-DFA0A04FC94B}">
            <ma14:wrappingTextBoxFlag xmlns="" xmlns:ma14="http://schemas.microsoft.com/office/mac/drawingml/2011/main" val="1"/>
          </a:ext>
        </a:extLst>
      </a:spPr>
      <a:bodyPr wrap="square" lIns="45720" tIns="45720" rIns="45720" bIns="45720" rtlCol="0">
        <a:spAutoFit/>
      </a:bodyPr>
      <a:lstStyle>
        <a:defPPr>
          <a:lnSpc>
            <a:spcPct val="100000"/>
          </a:lnSpc>
          <a:spcBef>
            <a:spcPts val="675"/>
          </a:spcBef>
          <a:defRPr sz="1400" spc="0" dirty="0" err="1" smtClean="0">
            <a:solidFill>
              <a:srgbClr val="72848E"/>
            </a:solidFill>
            <a:latin typeface="+mn-lt"/>
            <a:ea typeface="Lato Light" charset="0"/>
            <a:cs typeface="Lato Light" charset="0"/>
            <a:sym typeface="Lato Ligh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ter_corporate PowerPoint template_July 2018_optimized" id="{897DA319-FF32-B348-8974-C2807C90B5BD}" vid="{D2AAED68-5FED-6549-9794-EE3DA368D7A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rownStd-Light"/>
        <a:ea typeface="BrownStd-Light"/>
        <a:cs typeface="BrownStd-Light"/>
      </a:majorFont>
      <a:minorFont>
        <a:latin typeface="Lato Light"/>
        <a:ea typeface="Lato Light"/>
        <a:cs typeface="Lato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09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609600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-119" normalizeH="0" baseline="0">
            <a:ln>
              <a:noFill/>
            </a:ln>
            <a:solidFill>
              <a:srgbClr val="323333"/>
            </a:solidFill>
            <a:effectLst/>
            <a:uFillTx/>
            <a:latin typeface="+mj-lt"/>
            <a:ea typeface="+mj-ea"/>
            <a:cs typeface="+mj-cs"/>
            <a:sym typeface="BrownStd-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9DC370A04394CAAC96DED1DC9A007" ma:contentTypeVersion="9" ma:contentTypeDescription="Create a new document." ma:contentTypeScope="" ma:versionID="b1dfd7dea68351d81719bad3885152c0">
  <xsd:schema xmlns:xsd="http://www.w3.org/2001/XMLSchema" xmlns:xs="http://www.w3.org/2001/XMLSchema" xmlns:p="http://schemas.microsoft.com/office/2006/metadata/properties" xmlns:ns1="http://schemas.microsoft.com/sharepoint/v3" xmlns:ns2="b3b97a4c-43ac-46e7-9970-904f1e1efc09" xmlns:ns3="77dce447-0566-47ff-8c07-c9b85fda5322" targetNamespace="http://schemas.microsoft.com/office/2006/metadata/properties" ma:root="true" ma:fieldsID="da2c64f9114d0dd818614521c1775716" ns1:_="" ns2:_="" ns3:_="">
    <xsd:import namespace="http://schemas.microsoft.com/sharepoint/v3"/>
    <xsd:import namespace="b3b97a4c-43ac-46e7-9970-904f1e1efc09"/>
    <xsd:import namespace="77dce447-0566-47ff-8c07-c9b85fda53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AutoTag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b97a4c-43ac-46e7-9970-904f1e1efc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dce447-0566-47ff-8c07-c9b85fda53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03C9A4A-1A07-4A64-A1B7-63312BFD14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E2759F-ADA9-47ED-BFB4-9F685E930F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3b97a4c-43ac-46e7-9970-904f1e1efc09"/>
    <ds:schemaRef ds:uri="77dce447-0566-47ff-8c07-c9b85fda53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654627-0BA6-4D90-A9F8-EEEE1689E00B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7dce447-0566-47ff-8c07-c9b85fda5322"/>
    <ds:schemaRef ds:uri="http://purl.org/dc/elements/1.1/"/>
    <ds:schemaRef ds:uri="http://schemas.microsoft.com/office/2006/metadata/properties"/>
    <ds:schemaRef ds:uri="b3b97a4c-43ac-46e7-9970-904f1e1efc0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44055</TotalTime>
  <Words>753</Words>
  <Application>Microsoft Office PowerPoint</Application>
  <PresentationFormat>On-screen Show (16:9)</PresentationFormat>
  <Paragraphs>152</Paragraphs>
  <Slides>37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.AppleSystemUIFont</vt:lpstr>
      <vt:lpstr>Arial</vt:lpstr>
      <vt:lpstr>BrownStd-Light</vt:lpstr>
      <vt:lpstr>Calibri Light</vt:lpstr>
      <vt:lpstr>Georgia</vt:lpstr>
      <vt:lpstr>Gill Sans</vt:lpstr>
      <vt:lpstr>Helvetica Light</vt:lpstr>
      <vt:lpstr>Lato</vt:lpstr>
      <vt:lpstr>Lato Heavy</vt:lpstr>
      <vt:lpstr>Lato Light</vt:lpstr>
      <vt:lpstr>Lato Regular</vt:lpstr>
      <vt:lpstr>Lato Semibold</vt:lpstr>
      <vt:lpstr>Lucida Grande</vt:lpstr>
      <vt:lpstr>Roboto</vt:lpstr>
      <vt:lpstr>Wingdings</vt:lpstr>
      <vt:lpstr>Master</vt:lpstr>
      <vt:lpstr>1_Master</vt:lpstr>
      <vt:lpstr>1_Office Theme</vt:lpstr>
      <vt:lpstr>PowerPoint Presentation</vt:lpstr>
      <vt:lpstr>PowerPoint Presentation</vt:lpstr>
      <vt:lpstr>PowerPoint Presentation</vt:lpstr>
      <vt:lpstr>PowerPoint Presentation</vt:lpstr>
      <vt:lpstr>What is Box?</vt:lpstr>
      <vt:lpstr>What is Box?</vt:lpstr>
      <vt:lpstr>How do you benefit from Box?</vt:lpstr>
      <vt:lpstr>PowerPoint Presentation</vt:lpstr>
      <vt:lpstr>PowerPoint Presentation</vt:lpstr>
      <vt:lpstr>How do you benefit from Box?</vt:lpstr>
      <vt:lpstr>PowerPoint Presentation</vt:lpstr>
      <vt:lpstr>Logging into Box</vt:lpstr>
      <vt:lpstr>PowerPoint Presentation</vt:lpstr>
      <vt:lpstr>Logging into Qualtrics</vt:lpstr>
      <vt:lpstr>PowerPoint Presentation</vt:lpstr>
      <vt:lpstr>What do I need to do first?</vt:lpstr>
      <vt:lpstr>Setting your Survey to “Collaborate”</vt:lpstr>
      <vt:lpstr>Setting your Survey to “Collaborate”</vt:lpstr>
      <vt:lpstr>Select Integration_Acct as a Collaborator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Waterfall permissions</vt:lpstr>
      <vt:lpstr>Waterfall permissions</vt:lpstr>
      <vt:lpstr>Waterfall permissions</vt:lpstr>
      <vt:lpstr>Waterfall permissions</vt:lpstr>
      <vt:lpstr>Waterfall permissions</vt:lpstr>
      <vt:lpstr>Waterfall permissions</vt:lpstr>
      <vt:lpstr>Collaboration access levels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BOX-Qualtrics Integration Training</dc:title>
  <dc:subject>BOX-Qualtrics Integration Training</dc:subject>
  <dc:creator> VA ORD</dc:creator>
  <cp:keywords>BOX-Qualtrics Integration Training</cp:keywords>
  <cp:lastModifiedBy>Rivera, Portia T</cp:lastModifiedBy>
  <cp:revision>413</cp:revision>
  <dcterms:modified xsi:type="dcterms:W3CDTF">2023-01-23T15:29:33Z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0x010100C419DC370A04394CAAC96DED1DC9A007</vt:lpwstr>
  </property>
</Properties>
</file>