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4"/>
  </p:sldMasterIdLst>
  <p:notesMasterIdLst>
    <p:notesMasterId r:id="rId11"/>
  </p:notesMasterIdLst>
  <p:sldIdLst>
    <p:sldId id="2147483119" r:id="rId5"/>
    <p:sldId id="2147482237" r:id="rId6"/>
    <p:sldId id="2147483175" r:id="rId7"/>
    <p:sldId id="2147482238" r:id="rId8"/>
    <p:sldId id="260" r:id="rId9"/>
    <p:sldId id="266"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D01750D-8894-E174-4BC6-03C21A194261}" name="Hill, Donna J." initials="HJ" userId="S::donna.hill4@va.gov::40770f8b-46d6-44d7-ae0e-d015047967ef" providerId="AD"/>
  <p188:author id="{13F4002B-3E29-B5E6-89AE-598BBD99F37E}" name="Yuen, Kaeli W." initials="YW" userId="S::kaeli.yuen2@va.gov::b4928d84-5fe4-478b-bc7a-77bd44ce50e5" providerId="AD"/>
  <p188:author id="{6D802343-B5DE-D4C9-8714-DC2161CEC138}" name="Johnson-Martinez, Krysta E." initials="JE" userId="S::krysta.johnson-martinez@va.gov::35b21a54-42b5-48eb-a98c-a63313de7377" providerId="AD"/>
  <p188:author id="{F57A764F-23D6-83EB-412B-506E514415E4}" name="Hook, David S." initials="HDS" userId="S::David.Hook2@va.gov::de663af9-cea9-4f0e-ab9d-0b5f660f9618" providerId="AD"/>
  <p188:author id="{8092FF6A-F6F6-494F-B70A-ADF04EB39C6E}" name="Castellani, Amy L. (jjr Solutions Llc)" initials="CAL(SL" userId="S::AMY.CASTELLANI@va.gov::ab594cbd-0510-4a9c-8435-29f1c50b08a5" providerId="AD"/>
  <p188:author id="{3AAECA86-E37F-D3E9-F27E-CDE61DFB7B8A}" name="Maria Liberi" initials="ML" userId="S::mliberi@guidehouse.com::728b83d7-3fad-4b9c-96c7-d9c79c73be02" providerId="AD"/>
  <p188:author id="{324EBFCA-AE75-A181-D489-34E68B07B0FE}" name="Mitchell, Sasha J. (GUIDEHOUSE LLP)" initials="MSJ(L" userId="S::Sasha.Woshczyn@va.gov::cc168795-12fb-49d3-b941-a1991c818021" providerId="AD"/>
  <p188:author id="{6D7B57E0-C545-61ED-0E77-1B15375FD554}" name="RICHARDELLA, EMILY L. (APTIVE HTG, LLC)" initials="REL(HL" userId="S::Emily.Richardella@va.gov::a74c1980-a987-4837-bc50-d2e54f1f1765" providerId="AD"/>
  <p188:author id="{17FDC8F6-B9A1-AC6C-72E5-901ECA374896}" name="Paradis, Laura Y. (jjr Solutions Llc)" initials="PLY(SL" userId="S::LAURA.PARADIS@va.gov::c992e3cf-4356-4a02-ae30-51280fa8beee"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6AA76"/>
    <a:srgbClr val="B7DD79"/>
    <a:srgbClr val="2720AE"/>
    <a:srgbClr val="0C89C1"/>
    <a:srgbClr val="C99700"/>
    <a:srgbClr val="DBEDF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7796CA0-ECCF-498E-851E-21A2CDB15BF6}" v="2" dt="2024-09-12T14:25:42.304"/>
    <p1510:client id="{CBF23C10-AF71-484E-8BA6-AF3F7EEA2944}" v="1" dt="2024-09-11T14:51:02.14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93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18" Type="http://schemas.microsoft.com/office/2018/10/relationships/authors" Target="author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ermana, Paskasari A." userId="f31a74e4-b1bb-4819-934d-606e11a2f44e" providerId="ADAL" clId="{0DCA96E8-C8E2-456B-9487-7A7E98206678}"/>
    <pc:docChg chg="modSld">
      <pc:chgData name="Permana, Paskasari A." userId="f31a74e4-b1bb-4819-934d-606e11a2f44e" providerId="ADAL" clId="{0DCA96E8-C8E2-456B-9487-7A7E98206678}" dt="2024-09-10T18:32:05.775" v="5" actId="20577"/>
      <pc:docMkLst>
        <pc:docMk/>
      </pc:docMkLst>
      <pc:sldChg chg="modNotesTx">
        <pc:chgData name="Permana, Paskasari A." userId="f31a74e4-b1bb-4819-934d-606e11a2f44e" providerId="ADAL" clId="{0DCA96E8-C8E2-456B-9487-7A7E98206678}" dt="2024-09-10T18:32:05.775" v="5" actId="20577"/>
        <pc:sldMkLst>
          <pc:docMk/>
          <pc:sldMk cId="1803678870" sldId="2147483119"/>
        </pc:sldMkLst>
      </pc:sldChg>
    </pc:docChg>
  </pc:docChgLst>
  <pc:docChgLst>
    <pc:chgData name="Carper, Teresa" userId="S::teresa.carper@va.gov::931ec117-5026-4cae-951e-61426d35ce37" providerId="AD" clId="Web-{CBF23C10-AF71-484E-8BA6-AF3F7EEA2944}"/>
    <pc:docChg chg="delSld">
      <pc:chgData name="Carper, Teresa" userId="S::teresa.carper@va.gov::931ec117-5026-4cae-951e-61426d35ce37" providerId="AD" clId="Web-{CBF23C10-AF71-484E-8BA6-AF3F7EEA2944}" dt="2024-09-11T14:51:02.146" v="0"/>
      <pc:docMkLst>
        <pc:docMk/>
      </pc:docMkLst>
      <pc:sldChg chg="del">
        <pc:chgData name="Carper, Teresa" userId="S::teresa.carper@va.gov::931ec117-5026-4cae-951e-61426d35ce37" providerId="AD" clId="Web-{CBF23C10-AF71-484E-8BA6-AF3F7EEA2944}" dt="2024-09-11T14:51:02.146" v="0"/>
        <pc:sldMkLst>
          <pc:docMk/>
          <pc:sldMk cId="1355160343" sldId="265"/>
        </pc:sldMkLst>
      </pc:sldChg>
    </pc:docChg>
  </pc:docChgLst>
  <pc:docChgLst>
    <pc:chgData name="Mueller, Joshua M." userId="6e6f9c33-ce0f-49aa-835d-f730fa25ff18" providerId="ADAL" clId="{67D70E5B-9BA0-4911-ABD9-691A3EC632DE}"/>
    <pc:docChg chg="custSel addSld delSld modSld sldOrd">
      <pc:chgData name="Mueller, Joshua M." userId="6e6f9c33-ce0f-49aa-835d-f730fa25ff18" providerId="ADAL" clId="{67D70E5B-9BA0-4911-ABD9-691A3EC632DE}" dt="2024-09-10T16:27:56.206" v="353" actId="20577"/>
      <pc:docMkLst>
        <pc:docMk/>
      </pc:docMkLst>
      <pc:sldChg chg="del">
        <pc:chgData name="Mueller, Joshua M." userId="6e6f9c33-ce0f-49aa-835d-f730fa25ff18" providerId="ADAL" clId="{67D70E5B-9BA0-4911-ABD9-691A3EC632DE}" dt="2024-09-10T16:17:55.549" v="0" actId="47"/>
        <pc:sldMkLst>
          <pc:docMk/>
          <pc:sldMk cId="3582948678" sldId="274"/>
        </pc:sldMkLst>
      </pc:sldChg>
      <pc:sldChg chg="del">
        <pc:chgData name="Mueller, Joshua M." userId="6e6f9c33-ce0f-49aa-835d-f730fa25ff18" providerId="ADAL" clId="{67D70E5B-9BA0-4911-ABD9-691A3EC632DE}" dt="2024-09-10T16:17:55.549" v="0" actId="47"/>
        <pc:sldMkLst>
          <pc:docMk/>
          <pc:sldMk cId="2626195040" sldId="2147472185"/>
        </pc:sldMkLst>
      </pc:sldChg>
      <pc:sldChg chg="del">
        <pc:chgData name="Mueller, Joshua M." userId="6e6f9c33-ce0f-49aa-835d-f730fa25ff18" providerId="ADAL" clId="{67D70E5B-9BA0-4911-ABD9-691A3EC632DE}" dt="2024-09-10T16:17:55.549" v="0" actId="47"/>
        <pc:sldMkLst>
          <pc:docMk/>
          <pc:sldMk cId="3195715739" sldId="2147482194"/>
        </pc:sldMkLst>
      </pc:sldChg>
      <pc:sldChg chg="del">
        <pc:chgData name="Mueller, Joshua M." userId="6e6f9c33-ce0f-49aa-835d-f730fa25ff18" providerId="ADAL" clId="{67D70E5B-9BA0-4911-ABD9-691A3EC632DE}" dt="2024-09-10T16:19:14" v="34" actId="47"/>
        <pc:sldMkLst>
          <pc:docMk/>
          <pc:sldMk cId="3634481368" sldId="2147482233"/>
        </pc:sldMkLst>
      </pc:sldChg>
      <pc:sldChg chg="ord">
        <pc:chgData name="Mueller, Joshua M." userId="6e6f9c33-ce0f-49aa-835d-f730fa25ff18" providerId="ADAL" clId="{67D70E5B-9BA0-4911-ABD9-691A3EC632DE}" dt="2024-09-10T16:18:56.543" v="32"/>
        <pc:sldMkLst>
          <pc:docMk/>
          <pc:sldMk cId="925362756" sldId="2147482237"/>
        </pc:sldMkLst>
      </pc:sldChg>
      <pc:sldChg chg="delSp modSp add mod ord">
        <pc:chgData name="Mueller, Joshua M." userId="6e6f9c33-ce0f-49aa-835d-f730fa25ff18" providerId="ADAL" clId="{67D70E5B-9BA0-4911-ABD9-691A3EC632DE}" dt="2024-09-10T16:23:34.089" v="253"/>
        <pc:sldMkLst>
          <pc:docMk/>
          <pc:sldMk cId="2159007474" sldId="2147482238"/>
        </pc:sldMkLst>
        <pc:spChg chg="mod">
          <ac:chgData name="Mueller, Joshua M." userId="6e6f9c33-ce0f-49aa-835d-f730fa25ff18" providerId="ADAL" clId="{67D70E5B-9BA0-4911-ABD9-691A3EC632DE}" dt="2024-09-10T16:19:49.178" v="40" actId="20577"/>
          <ac:spMkLst>
            <pc:docMk/>
            <pc:sldMk cId="2159007474" sldId="2147482238"/>
            <ac:spMk id="2" creationId="{3A361E75-13CF-5E0D-B157-A42B3A51E6D3}"/>
          </ac:spMkLst>
        </pc:spChg>
        <pc:spChg chg="mod">
          <ac:chgData name="Mueller, Joshua M." userId="6e6f9c33-ce0f-49aa-835d-f730fa25ff18" providerId="ADAL" clId="{67D70E5B-9BA0-4911-ABD9-691A3EC632DE}" dt="2024-09-10T16:19:45.433" v="38" actId="1076"/>
          <ac:spMkLst>
            <pc:docMk/>
            <pc:sldMk cId="2159007474" sldId="2147482238"/>
            <ac:spMk id="5" creationId="{F8349ADB-C771-94CA-AAA2-EB44005FCAC3}"/>
          </ac:spMkLst>
        </pc:spChg>
        <pc:spChg chg="mod">
          <ac:chgData name="Mueller, Joshua M." userId="6e6f9c33-ce0f-49aa-835d-f730fa25ff18" providerId="ADAL" clId="{67D70E5B-9BA0-4911-ABD9-691A3EC632DE}" dt="2024-09-10T16:19:45.433" v="38" actId="1076"/>
          <ac:spMkLst>
            <pc:docMk/>
            <pc:sldMk cId="2159007474" sldId="2147482238"/>
            <ac:spMk id="7" creationId="{B9D1D98C-77D6-AA8F-8EF9-5CEF06CEFBB1}"/>
          </ac:spMkLst>
        </pc:spChg>
        <pc:spChg chg="mod">
          <ac:chgData name="Mueller, Joshua M." userId="6e6f9c33-ce0f-49aa-835d-f730fa25ff18" providerId="ADAL" clId="{67D70E5B-9BA0-4911-ABD9-691A3EC632DE}" dt="2024-09-10T16:19:45.433" v="38" actId="1076"/>
          <ac:spMkLst>
            <pc:docMk/>
            <pc:sldMk cId="2159007474" sldId="2147482238"/>
            <ac:spMk id="14" creationId="{FE9079BE-863D-E6A0-05EE-DAEBD094EB94}"/>
          </ac:spMkLst>
        </pc:spChg>
        <pc:spChg chg="del">
          <ac:chgData name="Mueller, Joshua M." userId="6e6f9c33-ce0f-49aa-835d-f730fa25ff18" providerId="ADAL" clId="{67D70E5B-9BA0-4911-ABD9-691A3EC632DE}" dt="2024-09-10T16:19:34.665" v="37" actId="478"/>
          <ac:spMkLst>
            <pc:docMk/>
            <pc:sldMk cId="2159007474" sldId="2147482238"/>
            <ac:spMk id="15" creationId="{2443C9F5-4DD1-4313-A2DC-40252E28E6BD}"/>
          </ac:spMkLst>
        </pc:spChg>
        <pc:spChg chg="mod">
          <ac:chgData name="Mueller, Joshua M." userId="6e6f9c33-ce0f-49aa-835d-f730fa25ff18" providerId="ADAL" clId="{67D70E5B-9BA0-4911-ABD9-691A3EC632DE}" dt="2024-09-10T16:19:45.433" v="38" actId="1076"/>
          <ac:spMkLst>
            <pc:docMk/>
            <pc:sldMk cId="2159007474" sldId="2147482238"/>
            <ac:spMk id="17" creationId="{4A5344A5-14BF-E693-81EC-7AC5C971DC3A}"/>
          </ac:spMkLst>
        </pc:spChg>
        <pc:spChg chg="mod">
          <ac:chgData name="Mueller, Joshua M." userId="6e6f9c33-ce0f-49aa-835d-f730fa25ff18" providerId="ADAL" clId="{67D70E5B-9BA0-4911-ABD9-691A3EC632DE}" dt="2024-09-10T16:19:45.433" v="38" actId="1076"/>
          <ac:spMkLst>
            <pc:docMk/>
            <pc:sldMk cId="2159007474" sldId="2147482238"/>
            <ac:spMk id="18" creationId="{0628BA37-264E-3BDB-1792-7AB1B9BAD8EA}"/>
          </ac:spMkLst>
        </pc:spChg>
        <pc:spChg chg="mod">
          <ac:chgData name="Mueller, Joshua M." userId="6e6f9c33-ce0f-49aa-835d-f730fa25ff18" providerId="ADAL" clId="{67D70E5B-9BA0-4911-ABD9-691A3EC632DE}" dt="2024-09-10T16:19:45.433" v="38" actId="1076"/>
          <ac:spMkLst>
            <pc:docMk/>
            <pc:sldMk cId="2159007474" sldId="2147482238"/>
            <ac:spMk id="22" creationId="{724E27EE-D295-0057-46B1-A2E82338456B}"/>
          </ac:spMkLst>
        </pc:spChg>
        <pc:spChg chg="mod">
          <ac:chgData name="Mueller, Joshua M." userId="6e6f9c33-ce0f-49aa-835d-f730fa25ff18" providerId="ADAL" clId="{67D70E5B-9BA0-4911-ABD9-691A3EC632DE}" dt="2024-09-10T16:19:45.433" v="38" actId="1076"/>
          <ac:spMkLst>
            <pc:docMk/>
            <pc:sldMk cId="2159007474" sldId="2147482238"/>
            <ac:spMk id="30" creationId="{D68B5190-C8AB-62DE-7A3C-1C252E286244}"/>
          </ac:spMkLst>
        </pc:spChg>
        <pc:spChg chg="mod">
          <ac:chgData name="Mueller, Joshua M." userId="6e6f9c33-ce0f-49aa-835d-f730fa25ff18" providerId="ADAL" clId="{67D70E5B-9BA0-4911-ABD9-691A3EC632DE}" dt="2024-09-10T16:19:45.433" v="38" actId="1076"/>
          <ac:spMkLst>
            <pc:docMk/>
            <pc:sldMk cId="2159007474" sldId="2147482238"/>
            <ac:spMk id="32" creationId="{957F7D9F-E45C-BFC6-73C7-710E28FCD984}"/>
          </ac:spMkLst>
        </pc:spChg>
        <pc:spChg chg="mod">
          <ac:chgData name="Mueller, Joshua M." userId="6e6f9c33-ce0f-49aa-835d-f730fa25ff18" providerId="ADAL" clId="{67D70E5B-9BA0-4911-ABD9-691A3EC632DE}" dt="2024-09-10T16:19:45.433" v="38" actId="1076"/>
          <ac:spMkLst>
            <pc:docMk/>
            <pc:sldMk cId="2159007474" sldId="2147482238"/>
            <ac:spMk id="33" creationId="{6DD89171-74A0-AB4B-D10B-608E703D2252}"/>
          </ac:spMkLst>
        </pc:spChg>
        <pc:spChg chg="del">
          <ac:chgData name="Mueller, Joshua M." userId="6e6f9c33-ce0f-49aa-835d-f730fa25ff18" providerId="ADAL" clId="{67D70E5B-9BA0-4911-ABD9-691A3EC632DE}" dt="2024-09-10T16:19:34.665" v="37" actId="478"/>
          <ac:spMkLst>
            <pc:docMk/>
            <pc:sldMk cId="2159007474" sldId="2147482238"/>
            <ac:spMk id="35" creationId="{25801B48-D528-6D1E-6057-1618EBF1DF40}"/>
          </ac:spMkLst>
        </pc:spChg>
        <pc:spChg chg="mod">
          <ac:chgData name="Mueller, Joshua M." userId="6e6f9c33-ce0f-49aa-835d-f730fa25ff18" providerId="ADAL" clId="{67D70E5B-9BA0-4911-ABD9-691A3EC632DE}" dt="2024-09-10T16:19:45.433" v="38" actId="1076"/>
          <ac:spMkLst>
            <pc:docMk/>
            <pc:sldMk cId="2159007474" sldId="2147482238"/>
            <ac:spMk id="36" creationId="{D4A2129B-FC1D-F9F7-583B-9F39A47C8616}"/>
          </ac:spMkLst>
        </pc:spChg>
        <pc:spChg chg="mod">
          <ac:chgData name="Mueller, Joshua M." userId="6e6f9c33-ce0f-49aa-835d-f730fa25ff18" providerId="ADAL" clId="{67D70E5B-9BA0-4911-ABD9-691A3EC632DE}" dt="2024-09-10T16:19:45.433" v="38" actId="1076"/>
          <ac:spMkLst>
            <pc:docMk/>
            <pc:sldMk cId="2159007474" sldId="2147482238"/>
            <ac:spMk id="40" creationId="{C5FB9372-CAD3-B0B4-753F-4D9015822714}"/>
          </ac:spMkLst>
        </pc:spChg>
        <pc:spChg chg="del">
          <ac:chgData name="Mueller, Joshua M." userId="6e6f9c33-ce0f-49aa-835d-f730fa25ff18" providerId="ADAL" clId="{67D70E5B-9BA0-4911-ABD9-691A3EC632DE}" dt="2024-09-10T16:19:34.665" v="37" actId="478"/>
          <ac:spMkLst>
            <pc:docMk/>
            <pc:sldMk cId="2159007474" sldId="2147482238"/>
            <ac:spMk id="41" creationId="{4A221E7E-DCDC-D11B-B47E-32C2E6B80E1E}"/>
          </ac:spMkLst>
        </pc:spChg>
        <pc:spChg chg="del">
          <ac:chgData name="Mueller, Joshua M." userId="6e6f9c33-ce0f-49aa-835d-f730fa25ff18" providerId="ADAL" clId="{67D70E5B-9BA0-4911-ABD9-691A3EC632DE}" dt="2024-09-10T16:19:34.665" v="37" actId="478"/>
          <ac:spMkLst>
            <pc:docMk/>
            <pc:sldMk cId="2159007474" sldId="2147482238"/>
            <ac:spMk id="42" creationId="{02FC449E-572A-3AD7-D6F5-529B925A5A64}"/>
          </ac:spMkLst>
        </pc:spChg>
        <pc:spChg chg="del">
          <ac:chgData name="Mueller, Joshua M." userId="6e6f9c33-ce0f-49aa-835d-f730fa25ff18" providerId="ADAL" clId="{67D70E5B-9BA0-4911-ABD9-691A3EC632DE}" dt="2024-09-10T16:19:34.665" v="37" actId="478"/>
          <ac:spMkLst>
            <pc:docMk/>
            <pc:sldMk cId="2159007474" sldId="2147482238"/>
            <ac:spMk id="43" creationId="{36AF9352-F515-020E-164A-CE34D4432CD4}"/>
          </ac:spMkLst>
        </pc:spChg>
        <pc:spChg chg="del">
          <ac:chgData name="Mueller, Joshua M." userId="6e6f9c33-ce0f-49aa-835d-f730fa25ff18" providerId="ADAL" clId="{67D70E5B-9BA0-4911-ABD9-691A3EC632DE}" dt="2024-09-10T16:19:34.665" v="37" actId="478"/>
          <ac:spMkLst>
            <pc:docMk/>
            <pc:sldMk cId="2159007474" sldId="2147482238"/>
            <ac:spMk id="53" creationId="{E7B3058D-763E-060B-47E1-418752C50420}"/>
          </ac:spMkLst>
        </pc:spChg>
        <pc:spChg chg="del">
          <ac:chgData name="Mueller, Joshua M." userId="6e6f9c33-ce0f-49aa-835d-f730fa25ff18" providerId="ADAL" clId="{67D70E5B-9BA0-4911-ABD9-691A3EC632DE}" dt="2024-09-10T16:19:34.665" v="37" actId="478"/>
          <ac:spMkLst>
            <pc:docMk/>
            <pc:sldMk cId="2159007474" sldId="2147482238"/>
            <ac:spMk id="54" creationId="{947D1B39-3BE7-949F-C9F1-0DFCA6718100}"/>
          </ac:spMkLst>
        </pc:spChg>
        <pc:spChg chg="del">
          <ac:chgData name="Mueller, Joshua M." userId="6e6f9c33-ce0f-49aa-835d-f730fa25ff18" providerId="ADAL" clId="{67D70E5B-9BA0-4911-ABD9-691A3EC632DE}" dt="2024-09-10T16:19:34.665" v="37" actId="478"/>
          <ac:spMkLst>
            <pc:docMk/>
            <pc:sldMk cId="2159007474" sldId="2147482238"/>
            <ac:spMk id="56" creationId="{E6443758-654A-970A-5304-8395E33B3347}"/>
          </ac:spMkLst>
        </pc:spChg>
        <pc:spChg chg="del">
          <ac:chgData name="Mueller, Joshua M." userId="6e6f9c33-ce0f-49aa-835d-f730fa25ff18" providerId="ADAL" clId="{67D70E5B-9BA0-4911-ABD9-691A3EC632DE}" dt="2024-09-10T16:19:34.665" v="37" actId="478"/>
          <ac:spMkLst>
            <pc:docMk/>
            <pc:sldMk cId="2159007474" sldId="2147482238"/>
            <ac:spMk id="57" creationId="{FC0CA969-109C-B225-B82A-D08F179C93C5}"/>
          </ac:spMkLst>
        </pc:spChg>
        <pc:spChg chg="del">
          <ac:chgData name="Mueller, Joshua M." userId="6e6f9c33-ce0f-49aa-835d-f730fa25ff18" providerId="ADAL" clId="{67D70E5B-9BA0-4911-ABD9-691A3EC632DE}" dt="2024-09-10T16:19:34.665" v="37" actId="478"/>
          <ac:spMkLst>
            <pc:docMk/>
            <pc:sldMk cId="2159007474" sldId="2147482238"/>
            <ac:spMk id="59" creationId="{4C9AD42D-5497-E4EA-9FA2-61A10B61186F}"/>
          </ac:spMkLst>
        </pc:spChg>
        <pc:spChg chg="del">
          <ac:chgData name="Mueller, Joshua M." userId="6e6f9c33-ce0f-49aa-835d-f730fa25ff18" providerId="ADAL" clId="{67D70E5B-9BA0-4911-ABD9-691A3EC632DE}" dt="2024-09-10T16:19:34.665" v="37" actId="478"/>
          <ac:spMkLst>
            <pc:docMk/>
            <pc:sldMk cId="2159007474" sldId="2147482238"/>
            <ac:spMk id="60" creationId="{B6FCE2A5-80EE-E4BE-EB31-71958EEB363D}"/>
          </ac:spMkLst>
        </pc:spChg>
        <pc:spChg chg="mod">
          <ac:chgData name="Mueller, Joshua M." userId="6e6f9c33-ce0f-49aa-835d-f730fa25ff18" providerId="ADAL" clId="{67D70E5B-9BA0-4911-ABD9-691A3EC632DE}" dt="2024-09-10T16:19:45.433" v="38" actId="1076"/>
          <ac:spMkLst>
            <pc:docMk/>
            <pc:sldMk cId="2159007474" sldId="2147482238"/>
            <ac:spMk id="61" creationId="{9F37259D-0FFA-7FE6-76B4-C9988A1091B6}"/>
          </ac:spMkLst>
        </pc:spChg>
        <pc:spChg chg="del">
          <ac:chgData name="Mueller, Joshua M." userId="6e6f9c33-ce0f-49aa-835d-f730fa25ff18" providerId="ADAL" clId="{67D70E5B-9BA0-4911-ABD9-691A3EC632DE}" dt="2024-09-10T16:19:34.665" v="37" actId="478"/>
          <ac:spMkLst>
            <pc:docMk/>
            <pc:sldMk cId="2159007474" sldId="2147482238"/>
            <ac:spMk id="62" creationId="{0F5BFC69-30D2-0E36-485E-5173BF537F73}"/>
          </ac:spMkLst>
        </pc:spChg>
        <pc:cxnChg chg="mod">
          <ac:chgData name="Mueller, Joshua M." userId="6e6f9c33-ce0f-49aa-835d-f730fa25ff18" providerId="ADAL" clId="{67D70E5B-9BA0-4911-ABD9-691A3EC632DE}" dt="2024-09-10T16:19:45.433" v="38" actId="1076"/>
          <ac:cxnSpMkLst>
            <pc:docMk/>
            <pc:sldMk cId="2159007474" sldId="2147482238"/>
            <ac:cxnSpMk id="31" creationId="{E555C268-D191-9DD4-BC89-6B4FCF2194D3}"/>
          </ac:cxnSpMkLst>
        </pc:cxnChg>
        <pc:cxnChg chg="mod">
          <ac:chgData name="Mueller, Joshua M." userId="6e6f9c33-ce0f-49aa-835d-f730fa25ff18" providerId="ADAL" clId="{67D70E5B-9BA0-4911-ABD9-691A3EC632DE}" dt="2024-09-10T16:19:45.433" v="38" actId="1076"/>
          <ac:cxnSpMkLst>
            <pc:docMk/>
            <pc:sldMk cId="2159007474" sldId="2147482238"/>
            <ac:cxnSpMk id="46" creationId="{7D617818-B7B9-CD9D-3222-EC2A19792BE5}"/>
          </ac:cxnSpMkLst>
        </pc:cxnChg>
        <pc:cxnChg chg="mod">
          <ac:chgData name="Mueller, Joshua M." userId="6e6f9c33-ce0f-49aa-835d-f730fa25ff18" providerId="ADAL" clId="{67D70E5B-9BA0-4911-ABD9-691A3EC632DE}" dt="2024-09-10T16:19:45.433" v="38" actId="1076"/>
          <ac:cxnSpMkLst>
            <pc:docMk/>
            <pc:sldMk cId="2159007474" sldId="2147482238"/>
            <ac:cxnSpMk id="47" creationId="{48630E62-F38C-4EE2-5BDA-146CA83B67D8}"/>
          </ac:cxnSpMkLst>
        </pc:cxnChg>
        <pc:cxnChg chg="mod">
          <ac:chgData name="Mueller, Joshua M." userId="6e6f9c33-ce0f-49aa-835d-f730fa25ff18" providerId="ADAL" clId="{67D70E5B-9BA0-4911-ABD9-691A3EC632DE}" dt="2024-09-10T16:19:45.433" v="38" actId="1076"/>
          <ac:cxnSpMkLst>
            <pc:docMk/>
            <pc:sldMk cId="2159007474" sldId="2147482238"/>
            <ac:cxnSpMk id="48" creationId="{C9994BD8-45DF-8186-A669-68F95E0BF6B3}"/>
          </ac:cxnSpMkLst>
        </pc:cxnChg>
        <pc:cxnChg chg="mod">
          <ac:chgData name="Mueller, Joshua M." userId="6e6f9c33-ce0f-49aa-835d-f730fa25ff18" providerId="ADAL" clId="{67D70E5B-9BA0-4911-ABD9-691A3EC632DE}" dt="2024-09-10T16:19:45.433" v="38" actId="1076"/>
          <ac:cxnSpMkLst>
            <pc:docMk/>
            <pc:sldMk cId="2159007474" sldId="2147482238"/>
            <ac:cxnSpMk id="49" creationId="{3B624491-F844-9B83-6F91-C0C86E135873}"/>
          </ac:cxnSpMkLst>
        </pc:cxnChg>
        <pc:cxnChg chg="del">
          <ac:chgData name="Mueller, Joshua M." userId="6e6f9c33-ce0f-49aa-835d-f730fa25ff18" providerId="ADAL" clId="{67D70E5B-9BA0-4911-ABD9-691A3EC632DE}" dt="2024-09-10T16:19:34.665" v="37" actId="478"/>
          <ac:cxnSpMkLst>
            <pc:docMk/>
            <pc:sldMk cId="2159007474" sldId="2147482238"/>
            <ac:cxnSpMk id="50" creationId="{E0DAFA71-B5C7-6BEE-C819-2AD1CBF6F414}"/>
          </ac:cxnSpMkLst>
        </pc:cxnChg>
        <pc:cxnChg chg="del">
          <ac:chgData name="Mueller, Joshua M." userId="6e6f9c33-ce0f-49aa-835d-f730fa25ff18" providerId="ADAL" clId="{67D70E5B-9BA0-4911-ABD9-691A3EC632DE}" dt="2024-09-10T16:19:34.665" v="37" actId="478"/>
          <ac:cxnSpMkLst>
            <pc:docMk/>
            <pc:sldMk cId="2159007474" sldId="2147482238"/>
            <ac:cxnSpMk id="51" creationId="{72C0B0A4-126F-E375-B4C4-CEA39827EDE1}"/>
          </ac:cxnSpMkLst>
        </pc:cxnChg>
        <pc:cxnChg chg="del">
          <ac:chgData name="Mueller, Joshua M." userId="6e6f9c33-ce0f-49aa-835d-f730fa25ff18" providerId="ADAL" clId="{67D70E5B-9BA0-4911-ABD9-691A3EC632DE}" dt="2024-09-10T16:19:34.665" v="37" actId="478"/>
          <ac:cxnSpMkLst>
            <pc:docMk/>
            <pc:sldMk cId="2159007474" sldId="2147482238"/>
            <ac:cxnSpMk id="52" creationId="{F12A9826-E19F-74BB-9F7C-86FE6031C771}"/>
          </ac:cxnSpMkLst>
        </pc:cxnChg>
        <pc:cxnChg chg="del">
          <ac:chgData name="Mueller, Joshua M." userId="6e6f9c33-ce0f-49aa-835d-f730fa25ff18" providerId="ADAL" clId="{67D70E5B-9BA0-4911-ABD9-691A3EC632DE}" dt="2024-09-10T16:19:34.665" v="37" actId="478"/>
          <ac:cxnSpMkLst>
            <pc:docMk/>
            <pc:sldMk cId="2159007474" sldId="2147482238"/>
            <ac:cxnSpMk id="55" creationId="{0B1E12B6-949C-9140-E4ED-8968934B2442}"/>
          </ac:cxnSpMkLst>
        </pc:cxnChg>
        <pc:cxnChg chg="del">
          <ac:chgData name="Mueller, Joshua M." userId="6e6f9c33-ce0f-49aa-835d-f730fa25ff18" providerId="ADAL" clId="{67D70E5B-9BA0-4911-ABD9-691A3EC632DE}" dt="2024-09-10T16:19:34.665" v="37" actId="478"/>
          <ac:cxnSpMkLst>
            <pc:docMk/>
            <pc:sldMk cId="2159007474" sldId="2147482238"/>
            <ac:cxnSpMk id="58" creationId="{4B736AD3-5280-C989-7A9F-6D1664B6CE8D}"/>
          </ac:cxnSpMkLst>
        </pc:cxnChg>
      </pc:sldChg>
      <pc:sldChg chg="modSp mod">
        <pc:chgData name="Mueller, Joshua M." userId="6e6f9c33-ce0f-49aa-835d-f730fa25ff18" providerId="ADAL" clId="{67D70E5B-9BA0-4911-ABD9-691A3EC632DE}" dt="2024-09-10T16:18:17.066" v="30" actId="20577"/>
        <pc:sldMkLst>
          <pc:docMk/>
          <pc:sldMk cId="1803678870" sldId="2147483119"/>
        </pc:sldMkLst>
        <pc:spChg chg="mod">
          <ac:chgData name="Mueller, Joshua M." userId="6e6f9c33-ce0f-49aa-835d-f730fa25ff18" providerId="ADAL" clId="{67D70E5B-9BA0-4911-ABD9-691A3EC632DE}" dt="2024-09-10T16:18:10.473" v="17" actId="20577"/>
          <ac:spMkLst>
            <pc:docMk/>
            <pc:sldMk cId="1803678870" sldId="2147483119"/>
            <ac:spMk id="2" creationId="{71CEA13B-F79B-E18C-AD23-6DED4E8CC514}"/>
          </ac:spMkLst>
        </pc:spChg>
        <pc:spChg chg="mod">
          <ac:chgData name="Mueller, Joshua M." userId="6e6f9c33-ce0f-49aa-835d-f730fa25ff18" providerId="ADAL" clId="{67D70E5B-9BA0-4911-ABD9-691A3EC632DE}" dt="2024-09-10T16:18:17.066" v="30" actId="20577"/>
          <ac:spMkLst>
            <pc:docMk/>
            <pc:sldMk cId="1803678870" sldId="2147483119"/>
            <ac:spMk id="3" creationId="{3CDC5078-639D-F9D2-0EAB-D8D395C668CE}"/>
          </ac:spMkLst>
        </pc:spChg>
      </pc:sldChg>
      <pc:sldChg chg="del">
        <pc:chgData name="Mueller, Joshua M." userId="6e6f9c33-ce0f-49aa-835d-f730fa25ff18" providerId="ADAL" clId="{67D70E5B-9BA0-4911-ABD9-691A3EC632DE}" dt="2024-09-10T16:19:16.791" v="35" actId="47"/>
        <pc:sldMkLst>
          <pc:docMk/>
          <pc:sldMk cId="1901684172" sldId="2147483173"/>
        </pc:sldMkLst>
      </pc:sldChg>
      <pc:sldChg chg="modSp mod ord">
        <pc:chgData name="Mueller, Joshua M." userId="6e6f9c33-ce0f-49aa-835d-f730fa25ff18" providerId="ADAL" clId="{67D70E5B-9BA0-4911-ABD9-691A3EC632DE}" dt="2024-09-10T16:27:56.206" v="353" actId="20577"/>
        <pc:sldMkLst>
          <pc:docMk/>
          <pc:sldMk cId="3696989458" sldId="2147483175"/>
        </pc:sldMkLst>
        <pc:spChg chg="mod">
          <ac:chgData name="Mueller, Joshua M." userId="6e6f9c33-ce0f-49aa-835d-f730fa25ff18" providerId="ADAL" clId="{67D70E5B-9BA0-4911-ABD9-691A3EC632DE}" dt="2024-09-10T16:20:18.779" v="59" actId="20577"/>
          <ac:spMkLst>
            <pc:docMk/>
            <pc:sldMk cId="3696989458" sldId="2147483175"/>
            <ac:spMk id="3" creationId="{383DD1B7-9485-EC8B-3823-22FEAC71F0C1}"/>
          </ac:spMkLst>
        </pc:spChg>
        <pc:spChg chg="mod">
          <ac:chgData name="Mueller, Joshua M." userId="6e6f9c33-ce0f-49aa-835d-f730fa25ff18" providerId="ADAL" clId="{67D70E5B-9BA0-4911-ABD9-691A3EC632DE}" dt="2024-09-10T16:27:56.206" v="353" actId="20577"/>
          <ac:spMkLst>
            <pc:docMk/>
            <pc:sldMk cId="3696989458" sldId="2147483175"/>
            <ac:spMk id="4" creationId="{70AD61DC-2EBB-02C3-66FC-B1ABD30BF860}"/>
          </ac:spMkLst>
        </pc:spChg>
      </pc:sldChg>
      <pc:sldChg chg="del">
        <pc:chgData name="Mueller, Joshua M." userId="6e6f9c33-ce0f-49aa-835d-f730fa25ff18" providerId="ADAL" clId="{67D70E5B-9BA0-4911-ABD9-691A3EC632DE}" dt="2024-09-10T16:19:08.165" v="33" actId="47"/>
        <pc:sldMkLst>
          <pc:docMk/>
          <pc:sldMk cId="2734596645" sldId="2147483176"/>
        </pc:sldMkLst>
      </pc:sldChg>
      <pc:sldMasterChg chg="delSldLayout">
        <pc:chgData name="Mueller, Joshua M." userId="6e6f9c33-ce0f-49aa-835d-f730fa25ff18" providerId="ADAL" clId="{67D70E5B-9BA0-4911-ABD9-691A3EC632DE}" dt="2024-09-10T16:17:55.549" v="0" actId="47"/>
        <pc:sldMasterMkLst>
          <pc:docMk/>
          <pc:sldMasterMk cId="538882952" sldId="2147483677"/>
        </pc:sldMasterMkLst>
        <pc:sldLayoutChg chg="del">
          <pc:chgData name="Mueller, Joshua M." userId="6e6f9c33-ce0f-49aa-835d-f730fa25ff18" providerId="ADAL" clId="{67D70E5B-9BA0-4911-ABD9-691A3EC632DE}" dt="2024-09-10T16:17:55.549" v="0" actId="47"/>
          <pc:sldLayoutMkLst>
            <pc:docMk/>
            <pc:sldMasterMk cId="538882952" sldId="2147483677"/>
            <pc:sldLayoutMk cId="1625825806" sldId="2147483692"/>
          </pc:sldLayoutMkLst>
        </pc:sldLayoutChg>
      </pc:sldMasterChg>
    </pc:docChg>
  </pc:docChgLst>
  <pc:docChgLst>
    <pc:chgData name="Segarra, Victor M." userId="18b8e559-fc65-4be6-92ba-2a48949f25bf" providerId="ADAL" clId="{C7796CA0-ECCF-498E-851E-21A2CDB15BF6}"/>
    <pc:docChg chg="modSld">
      <pc:chgData name="Segarra, Victor M." userId="18b8e559-fc65-4be6-92ba-2a48949f25bf" providerId="ADAL" clId="{C7796CA0-ECCF-498E-851E-21A2CDB15BF6}" dt="2024-09-12T14:25:42.304" v="1" actId="1076"/>
      <pc:docMkLst>
        <pc:docMk/>
      </pc:docMkLst>
      <pc:sldChg chg="modSp mod">
        <pc:chgData name="Segarra, Victor M." userId="18b8e559-fc65-4be6-92ba-2a48949f25bf" providerId="ADAL" clId="{C7796CA0-ECCF-498E-851E-21A2CDB15BF6}" dt="2024-09-12T14:25:42.304" v="1" actId="1076"/>
        <pc:sldMkLst>
          <pc:docMk/>
          <pc:sldMk cId="2159007474" sldId="2147482238"/>
        </pc:sldMkLst>
        <pc:spChg chg="mod">
          <ac:chgData name="Segarra, Victor M." userId="18b8e559-fc65-4be6-92ba-2a48949f25bf" providerId="ADAL" clId="{C7796CA0-ECCF-498E-851E-21A2CDB15BF6}" dt="2024-09-12T14:25:42.304" v="1" actId="1076"/>
          <ac:spMkLst>
            <pc:docMk/>
            <pc:sldMk cId="2159007474" sldId="2147482238"/>
            <ac:spMk id="14" creationId="{FE9079BE-863D-E6A0-05EE-DAEBD094EB94}"/>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4C611FA-F2F0-4D47-9663-0F0DA40D04D4}" type="datetimeFigureOut">
              <a:rPr lang="en-US" smtClean="0"/>
              <a:t>9/17/2024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EB046A5-D9F1-40DA-B67F-30E35B856143}" type="slidenum">
              <a:rPr lang="en-US" smtClean="0"/>
              <a:t>‹#›</a:t>
            </a:fld>
            <a:endParaRPr lang="en-US"/>
          </a:p>
        </p:txBody>
      </p:sp>
    </p:spTree>
    <p:extLst>
      <p:ext uri="{BB962C8B-B14F-4D97-AF65-F5344CB8AC3E}">
        <p14:creationId xmlns:p14="http://schemas.microsoft.com/office/powerpoint/2010/main" val="8002993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21:26 </a:t>
            </a:r>
          </a:p>
        </p:txBody>
      </p:sp>
      <p:sp>
        <p:nvSpPr>
          <p:cNvPr id="4" name="Slide Number Placeholder 3"/>
          <p:cNvSpPr>
            <a:spLocks noGrp="1"/>
          </p:cNvSpPr>
          <p:nvPr>
            <p:ph type="sldNum" sz="quarter" idx="5"/>
          </p:nvPr>
        </p:nvSpPr>
        <p:spPr/>
        <p:txBody>
          <a:bodyPr/>
          <a:lstStyle/>
          <a:p>
            <a:fld id="{1EB046A5-D9F1-40DA-B67F-30E35B856143}" type="slidenum">
              <a:rPr lang="en-US" smtClean="0"/>
              <a:t>1</a:t>
            </a:fld>
            <a:endParaRPr lang="en-US"/>
          </a:p>
        </p:txBody>
      </p:sp>
    </p:spTree>
    <p:extLst>
      <p:ext uri="{BB962C8B-B14F-4D97-AF65-F5344CB8AC3E}">
        <p14:creationId xmlns:p14="http://schemas.microsoft.com/office/powerpoint/2010/main" val="90308784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cover">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5782A31-21C0-36AA-3828-4EC0CF98DE2C}"/>
              </a:ext>
            </a:extLst>
          </p:cNvPr>
          <p:cNvSpPr/>
          <p:nvPr userDrawn="1"/>
        </p:nvSpPr>
        <p:spPr>
          <a:xfrm>
            <a:off x="0" y="0"/>
            <a:ext cx="12192000" cy="6858000"/>
          </a:xfrm>
          <a:prstGeom prst="rect">
            <a:avLst/>
          </a:prstGeom>
          <a:solidFill>
            <a:srgbClr val="003F7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A4129DCE-1653-6012-08E4-46897726D557}"/>
              </a:ext>
              <a:ext uri="{C183D7F6-B498-43B3-948B-1728B52AA6E4}">
                <adec:decorative xmlns:adec="http://schemas.microsoft.com/office/drawing/2017/decorative" val="1"/>
              </a:ext>
            </a:extLst>
          </p:cNvPr>
          <p:cNvPicPr>
            <a:picLocks noChangeAspect="1"/>
          </p:cNvPicPr>
          <p:nvPr userDrawn="1"/>
        </p:nvPicPr>
        <p:blipFill>
          <a:blip r:embed="rId2">
            <a:alphaModFix amt="25000"/>
          </a:blip>
          <a:stretch>
            <a:fillRect/>
          </a:stretch>
        </p:blipFill>
        <p:spPr>
          <a:xfrm>
            <a:off x="-1273651" y="75565"/>
            <a:ext cx="11970977" cy="6675120"/>
          </a:xfrm>
          <a:prstGeom prst="rect">
            <a:avLst/>
          </a:prstGeom>
        </p:spPr>
      </p:pic>
      <p:sp>
        <p:nvSpPr>
          <p:cNvPr id="2" name="Title 1">
            <a:extLst>
              <a:ext uri="{FF2B5EF4-FFF2-40B4-BE49-F238E27FC236}">
                <a16:creationId xmlns:a16="http://schemas.microsoft.com/office/drawing/2014/main" id="{98A2B23F-AAB1-40E9-9E9F-657775A2924D}"/>
              </a:ext>
            </a:extLst>
          </p:cNvPr>
          <p:cNvSpPr>
            <a:spLocks noGrp="1"/>
          </p:cNvSpPr>
          <p:nvPr>
            <p:ph type="title" hasCustomPrompt="1"/>
          </p:nvPr>
        </p:nvSpPr>
        <p:spPr>
          <a:xfrm>
            <a:off x="506177" y="1451113"/>
            <a:ext cx="6097824" cy="1852475"/>
          </a:xfrm>
        </p:spPr>
        <p:txBody>
          <a:bodyPr anchor="b">
            <a:normAutofit/>
          </a:bodyPr>
          <a:lstStyle>
            <a:lvl1pPr algn="r">
              <a:lnSpc>
                <a:spcPct val="100000"/>
              </a:lnSpc>
              <a:spcAft>
                <a:spcPts val="600"/>
              </a:spcAft>
              <a:defRPr sz="3600" b="1">
                <a:solidFill>
                  <a:schemeClr val="bg1"/>
                </a:solidFill>
              </a:defRPr>
            </a:lvl1pPr>
          </a:lstStyle>
          <a:p>
            <a:r>
              <a:rPr lang="en-US"/>
              <a:t>Click to edit Master title style for presentation title</a:t>
            </a:r>
          </a:p>
        </p:txBody>
      </p:sp>
      <p:sp>
        <p:nvSpPr>
          <p:cNvPr id="3" name="Content Placeholder 2">
            <a:extLst>
              <a:ext uri="{FF2B5EF4-FFF2-40B4-BE49-F238E27FC236}">
                <a16:creationId xmlns:a16="http://schemas.microsoft.com/office/drawing/2014/main" id="{4BD85BBB-4A13-7D6A-5A51-BE79693701D3}"/>
              </a:ext>
            </a:extLst>
          </p:cNvPr>
          <p:cNvSpPr>
            <a:spLocks noGrp="1"/>
          </p:cNvSpPr>
          <p:nvPr>
            <p:ph idx="1" hasCustomPrompt="1"/>
          </p:nvPr>
        </p:nvSpPr>
        <p:spPr>
          <a:xfrm>
            <a:off x="506175" y="3438525"/>
            <a:ext cx="6097825" cy="2041216"/>
          </a:xfrm>
        </p:spPr>
        <p:txBody>
          <a:bodyPr>
            <a:normAutofit/>
          </a:bodyPr>
          <a:lstStyle>
            <a:lvl1pPr marL="0" indent="0" algn="r">
              <a:lnSpc>
                <a:spcPct val="100000"/>
              </a:lnSpc>
              <a:spcBef>
                <a:spcPts val="0"/>
              </a:spcBef>
              <a:spcAft>
                <a:spcPts val="600"/>
              </a:spcAft>
              <a:buNone/>
              <a:defRPr sz="2000">
                <a:solidFill>
                  <a:schemeClr val="bg1"/>
                </a:solidFill>
              </a:defRPr>
            </a:lvl1pPr>
            <a:lvl2pPr marL="457200" indent="0" algn="r">
              <a:buNone/>
              <a:defRPr/>
            </a:lvl2pPr>
            <a:lvl3pPr marL="914400" indent="0" algn="r">
              <a:buNone/>
              <a:defRPr/>
            </a:lvl3pPr>
            <a:lvl4pPr marL="1371600" indent="0" algn="r">
              <a:buNone/>
              <a:defRPr/>
            </a:lvl4pPr>
            <a:lvl5pPr marL="1828800" indent="0" algn="r">
              <a:buNone/>
              <a:defRPr/>
            </a:lvl5pPr>
          </a:lstStyle>
          <a:p>
            <a:pPr lvl="0"/>
            <a:r>
              <a:rPr lang="en-US"/>
              <a:t>Click to edit Master text styles for presentation subtitle or speaker info</a:t>
            </a:r>
          </a:p>
        </p:txBody>
      </p:sp>
      <p:pic>
        <p:nvPicPr>
          <p:cNvPr id="9" name="Picture 8" descr="U.S. Department of Veterans Affairs, Veterans Health Administration, Digital Health Office logo">
            <a:extLst>
              <a:ext uri="{FF2B5EF4-FFF2-40B4-BE49-F238E27FC236}">
                <a16:creationId xmlns:a16="http://schemas.microsoft.com/office/drawing/2014/main" id="{A5952200-F87A-A79F-1640-FE36FEE24CFC}"/>
              </a:ext>
            </a:extLst>
          </p:cNvPr>
          <p:cNvPicPr>
            <a:picLocks noChangeAspect="1"/>
          </p:cNvPicPr>
          <p:nvPr userDrawn="1"/>
        </p:nvPicPr>
        <p:blipFill>
          <a:blip r:embed="rId3"/>
          <a:stretch>
            <a:fillRect/>
          </a:stretch>
        </p:blipFill>
        <p:spPr>
          <a:xfrm>
            <a:off x="6914067" y="2438400"/>
            <a:ext cx="4773058" cy="974725"/>
          </a:xfrm>
          <a:prstGeom prst="rect">
            <a:avLst/>
          </a:prstGeom>
        </p:spPr>
      </p:pic>
    </p:spTree>
    <p:extLst>
      <p:ext uri="{BB962C8B-B14F-4D97-AF65-F5344CB8AC3E}">
        <p14:creationId xmlns:p14="http://schemas.microsoft.com/office/powerpoint/2010/main" val="10981750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1_Section – Blue">
    <p:bg>
      <p:bgPr>
        <a:solidFill>
          <a:schemeClr val="tx2"/>
        </a:solidFill>
        <a:effectLst/>
      </p:bgPr>
    </p:bg>
    <p:spTree>
      <p:nvGrpSpPr>
        <p:cNvPr id="1" name=""/>
        <p:cNvGrpSpPr/>
        <p:nvPr/>
      </p:nvGrpSpPr>
      <p:grpSpPr>
        <a:xfrm>
          <a:off x="0" y="0"/>
          <a:ext cx="0" cy="0"/>
          <a:chOff x="0" y="0"/>
          <a:chExt cx="0" cy="0"/>
        </a:xfrm>
      </p:grpSpPr>
      <p:pic>
        <p:nvPicPr>
          <p:cNvPr id="12" name="Graphic 11">
            <a:extLst>
              <a:ext uri="{FF2B5EF4-FFF2-40B4-BE49-F238E27FC236}">
                <a16:creationId xmlns:a16="http://schemas.microsoft.com/office/drawing/2014/main" id="{BA244B0F-E693-42EE-82A1-3F557196BCF6}"/>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2553541"/>
            <a:ext cx="12192000" cy="4295775"/>
          </a:xfrm>
          <a:prstGeom prst="rect">
            <a:avLst/>
          </a:prstGeom>
        </p:spPr>
      </p:pic>
      <p:sp>
        <p:nvSpPr>
          <p:cNvPr id="6" name="Title 1">
            <a:extLst>
              <a:ext uri="{FF2B5EF4-FFF2-40B4-BE49-F238E27FC236}">
                <a16:creationId xmlns:a16="http://schemas.microsoft.com/office/drawing/2014/main" id="{39AD8863-6C72-A645-AF4C-A10EC1693219}"/>
              </a:ext>
            </a:extLst>
          </p:cNvPr>
          <p:cNvSpPr>
            <a:spLocks noGrp="1"/>
          </p:cNvSpPr>
          <p:nvPr>
            <p:ph type="ctrTitle" hasCustomPrompt="1"/>
          </p:nvPr>
        </p:nvSpPr>
        <p:spPr>
          <a:xfrm>
            <a:off x="2628900" y="1407491"/>
            <a:ext cx="8648700" cy="1983410"/>
          </a:xfrm>
          <a:prstGeom prst="rect">
            <a:avLst/>
          </a:prstGeom>
        </p:spPr>
        <p:txBody>
          <a:bodyPr wrap="square" anchor="t"/>
          <a:lstStyle>
            <a:lvl1pPr algn="l">
              <a:lnSpc>
                <a:spcPct val="85000"/>
              </a:lnSpc>
              <a:defRPr sz="6600" b="1" i="0">
                <a:solidFill>
                  <a:schemeClr val="bg2"/>
                </a:solidFill>
                <a:latin typeface="Calibri" panose="020F0502020204030204" pitchFamily="34" charset="0"/>
              </a:defRPr>
            </a:lvl1pPr>
          </a:lstStyle>
          <a:p>
            <a:r>
              <a:rPr lang="en-US"/>
              <a:t>Section Name</a:t>
            </a:r>
          </a:p>
        </p:txBody>
      </p:sp>
      <p:sp>
        <p:nvSpPr>
          <p:cNvPr id="28" name="Text Placeholder 2">
            <a:extLst>
              <a:ext uri="{FF2B5EF4-FFF2-40B4-BE49-F238E27FC236}">
                <a16:creationId xmlns:a16="http://schemas.microsoft.com/office/drawing/2014/main" id="{4350088A-E03B-9045-9E38-69771AD91743}"/>
              </a:ext>
            </a:extLst>
          </p:cNvPr>
          <p:cNvSpPr>
            <a:spLocks noGrp="1"/>
          </p:cNvSpPr>
          <p:nvPr>
            <p:ph type="body" idx="16" hasCustomPrompt="1"/>
          </p:nvPr>
        </p:nvSpPr>
        <p:spPr>
          <a:xfrm>
            <a:off x="2628900" y="4934856"/>
            <a:ext cx="8157280" cy="800925"/>
          </a:xfrm>
          <a:prstGeom prst="rect">
            <a:avLst/>
          </a:prstGeom>
        </p:spPr>
        <p:txBody>
          <a:bodyPr wrap="square" anchor="t"/>
          <a:lstStyle>
            <a:lvl1pPr marL="0" indent="0">
              <a:lnSpc>
                <a:spcPct val="100000"/>
              </a:lnSpc>
              <a:spcBef>
                <a:spcPts val="0"/>
              </a:spcBef>
              <a:buNone/>
              <a:defRPr sz="3600" b="0" i="0">
                <a:solidFill>
                  <a:schemeClr val="bg1"/>
                </a:solidFill>
                <a:latin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Section subtitle goes here in this box with up to two lines of text</a:t>
            </a:r>
          </a:p>
        </p:txBody>
      </p:sp>
      <p:sp>
        <p:nvSpPr>
          <p:cNvPr id="2" name="Footer Placeholder 1">
            <a:extLst>
              <a:ext uri="{FF2B5EF4-FFF2-40B4-BE49-F238E27FC236}">
                <a16:creationId xmlns:a16="http://schemas.microsoft.com/office/drawing/2014/main" id="{A4A9DC2C-D6B1-4122-9BC3-087682A27F56}"/>
              </a:ext>
            </a:extLst>
          </p:cNvPr>
          <p:cNvSpPr>
            <a:spLocks noGrp="1"/>
          </p:cNvSpPr>
          <p:nvPr>
            <p:ph type="ftr" sz="quarter" idx="17"/>
          </p:nvPr>
        </p:nvSpPr>
        <p:spPr>
          <a:xfrm>
            <a:off x="2628900" y="6360436"/>
            <a:ext cx="6934200" cy="327799"/>
          </a:xfrm>
          <a:prstGeom prst="rect">
            <a:avLst/>
          </a:prstGeom>
        </p:spPr>
        <p:txBody>
          <a:bodyPr/>
          <a:lstStyle>
            <a:lvl1pPr>
              <a:defRPr>
                <a:solidFill>
                  <a:schemeClr val="bg1"/>
                </a:solidFill>
              </a:defRPr>
            </a:lvl1pPr>
          </a:lstStyle>
          <a:p>
            <a:r>
              <a:rPr lang="fr-FR"/>
              <a:t>Ambient Scribe Technology: Veteran Perspectives</a:t>
            </a:r>
            <a:endParaRPr lang="en-US"/>
          </a:p>
        </p:txBody>
      </p:sp>
      <p:sp>
        <p:nvSpPr>
          <p:cNvPr id="3" name="Slide Number Placeholder 2">
            <a:extLst>
              <a:ext uri="{FF2B5EF4-FFF2-40B4-BE49-F238E27FC236}">
                <a16:creationId xmlns:a16="http://schemas.microsoft.com/office/drawing/2014/main" id="{9BD2A705-2BBA-4B6F-B9F4-3430771B62A2}"/>
              </a:ext>
            </a:extLst>
          </p:cNvPr>
          <p:cNvSpPr>
            <a:spLocks noGrp="1"/>
          </p:cNvSpPr>
          <p:nvPr>
            <p:ph type="sldNum" sz="quarter" idx="18"/>
          </p:nvPr>
        </p:nvSpPr>
        <p:spPr>
          <a:xfrm>
            <a:off x="10909300" y="6360436"/>
            <a:ext cx="444500" cy="365125"/>
          </a:xfrm>
          <a:prstGeom prst="rect">
            <a:avLst/>
          </a:prstGeom>
        </p:spPr>
        <p:txBody>
          <a:bodyPr/>
          <a:lstStyle>
            <a:lvl1pPr>
              <a:defRPr b="0">
                <a:solidFill>
                  <a:schemeClr val="bg1"/>
                </a:solidFill>
              </a:defRPr>
            </a:lvl1pPr>
          </a:lstStyle>
          <a:p>
            <a:fld id="{F5E2003B-7539-ED4A-93D8-D7FAED284DD9}" type="slidenum">
              <a:rPr lang="en-US" smtClean="0"/>
              <a:pPr/>
              <a:t>‹#›</a:t>
            </a:fld>
            <a:endParaRPr lang="en-US"/>
          </a:p>
        </p:txBody>
      </p:sp>
      <p:sp>
        <p:nvSpPr>
          <p:cNvPr id="5" name="Text Placeholder 4">
            <a:extLst>
              <a:ext uri="{FF2B5EF4-FFF2-40B4-BE49-F238E27FC236}">
                <a16:creationId xmlns:a16="http://schemas.microsoft.com/office/drawing/2014/main" id="{84FF7727-6389-480A-9662-2260ABAE08B3}"/>
              </a:ext>
            </a:extLst>
          </p:cNvPr>
          <p:cNvSpPr>
            <a:spLocks noGrp="1"/>
          </p:cNvSpPr>
          <p:nvPr>
            <p:ph type="body" sz="quarter" idx="19" hasCustomPrompt="1"/>
          </p:nvPr>
        </p:nvSpPr>
        <p:spPr>
          <a:xfrm>
            <a:off x="838200" y="1215376"/>
            <a:ext cx="1170432" cy="1168400"/>
          </a:xfrm>
          <a:prstGeom prst="ellipse">
            <a:avLst/>
          </a:prstGeom>
          <a:ln>
            <a:solidFill>
              <a:srgbClr val="F5D24E"/>
            </a:solidFill>
          </a:ln>
        </p:spPr>
        <p:txBody>
          <a:bodyPr anchor="ctr"/>
          <a:lstStyle>
            <a:lvl1pPr marL="0" indent="0" algn="ctr">
              <a:buNone/>
              <a:defRPr sz="3600" b="1">
                <a:solidFill>
                  <a:srgbClr val="F5D24E"/>
                </a:solidFill>
              </a:defRPr>
            </a:lvl1pPr>
            <a:lvl2pPr marL="457200" indent="0">
              <a:buNone/>
              <a:defRPr>
                <a:solidFill>
                  <a:schemeClr val="bg1"/>
                </a:solidFill>
              </a:defRPr>
            </a:lvl2pPr>
            <a:lvl3pPr marL="914400" indent="0">
              <a:buNone/>
              <a:defRPr>
                <a:solidFill>
                  <a:schemeClr val="bg1"/>
                </a:solidFill>
              </a:defRPr>
            </a:lvl3pPr>
            <a:lvl4pPr marL="1371600" indent="0">
              <a:buNone/>
              <a:defRPr>
                <a:solidFill>
                  <a:schemeClr val="bg1"/>
                </a:solidFill>
              </a:defRPr>
            </a:lvl4pPr>
            <a:lvl5pPr marL="1828800" indent="0">
              <a:buNone/>
              <a:defRPr>
                <a:solidFill>
                  <a:schemeClr val="bg1"/>
                </a:solidFill>
              </a:defRPr>
            </a:lvl5pPr>
          </a:lstStyle>
          <a:p>
            <a:pPr lvl="0"/>
            <a:r>
              <a:rPr lang="en-US"/>
              <a:t>#</a:t>
            </a:r>
          </a:p>
        </p:txBody>
      </p:sp>
    </p:spTree>
    <p:extLst>
      <p:ext uri="{BB962C8B-B14F-4D97-AF65-F5344CB8AC3E}">
        <p14:creationId xmlns:p14="http://schemas.microsoft.com/office/powerpoint/2010/main" val="18374571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Insights title + sentence">
    <p:spTree>
      <p:nvGrpSpPr>
        <p:cNvPr id="1" name=""/>
        <p:cNvGrpSpPr/>
        <p:nvPr/>
      </p:nvGrpSpPr>
      <p:grpSpPr>
        <a:xfrm>
          <a:off x="0" y="0"/>
          <a:ext cx="0" cy="0"/>
          <a:chOff x="0" y="0"/>
          <a:chExt cx="0" cy="0"/>
        </a:xfrm>
      </p:grpSpPr>
      <p:sp>
        <p:nvSpPr>
          <p:cNvPr id="11" name="Text Placeholder 2">
            <a:extLst>
              <a:ext uri="{FF2B5EF4-FFF2-40B4-BE49-F238E27FC236}">
                <a16:creationId xmlns:a16="http://schemas.microsoft.com/office/drawing/2014/main" id="{C989E941-51C2-9046-9F00-70772C2E8076}"/>
              </a:ext>
            </a:extLst>
          </p:cNvPr>
          <p:cNvSpPr>
            <a:spLocks noGrp="1"/>
          </p:cNvSpPr>
          <p:nvPr>
            <p:ph type="body" idx="19" hasCustomPrompt="1"/>
          </p:nvPr>
        </p:nvSpPr>
        <p:spPr>
          <a:xfrm>
            <a:off x="838699" y="443401"/>
            <a:ext cx="4733523" cy="284166"/>
          </a:xfrm>
          <a:prstGeom prst="rect">
            <a:avLst/>
          </a:prstGeom>
        </p:spPr>
        <p:txBody>
          <a:bodyPr wrap="square" anchor="t">
            <a:normAutofit/>
          </a:bodyPr>
          <a:lstStyle>
            <a:lvl1pPr marL="0" marR="0" indent="0" algn="l" defTabSz="914400" rtl="0" eaLnBrk="1" fontAlgn="auto" latinLnBrk="0" hangingPunct="1">
              <a:lnSpc>
                <a:spcPct val="100000"/>
              </a:lnSpc>
              <a:spcBef>
                <a:spcPts val="0"/>
              </a:spcBef>
              <a:spcAft>
                <a:spcPts val="0"/>
              </a:spcAft>
              <a:buClrTx/>
              <a:buSzTx/>
              <a:buFont typeface="Arial"/>
              <a:buNone/>
              <a:tabLst/>
              <a:defRPr sz="1200" b="1" i="0">
                <a:solidFill>
                  <a:schemeClr val="tx1"/>
                </a:solidFill>
                <a:latin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914400" rtl="0" eaLnBrk="1" fontAlgn="auto" latinLnBrk="0" hangingPunct="1">
              <a:lnSpc>
                <a:spcPct val="100000"/>
              </a:lnSpc>
              <a:spcBef>
                <a:spcPts val="0"/>
              </a:spcBef>
              <a:spcAft>
                <a:spcPts val="0"/>
              </a:spcAft>
              <a:buClrTx/>
              <a:buSzTx/>
              <a:buFont typeface="Arial"/>
              <a:buNone/>
              <a:tabLst/>
              <a:defRPr/>
            </a:pPr>
            <a:r>
              <a:rPr lang="en-US"/>
              <a:t>Insights We Gained: Emotional Well-Being</a:t>
            </a:r>
          </a:p>
        </p:txBody>
      </p:sp>
      <p:sp>
        <p:nvSpPr>
          <p:cNvPr id="9" name="Title 3">
            <a:extLst>
              <a:ext uri="{FF2B5EF4-FFF2-40B4-BE49-F238E27FC236}">
                <a16:creationId xmlns:a16="http://schemas.microsoft.com/office/drawing/2014/main" id="{9D746BE3-ECCA-4770-ACD5-85916BCAB94B}"/>
              </a:ext>
            </a:extLst>
          </p:cNvPr>
          <p:cNvSpPr>
            <a:spLocks noGrp="1"/>
          </p:cNvSpPr>
          <p:nvPr>
            <p:ph type="title" hasCustomPrompt="1"/>
          </p:nvPr>
        </p:nvSpPr>
        <p:spPr>
          <a:xfrm>
            <a:off x="838200" y="1634988"/>
            <a:ext cx="4733523" cy="538543"/>
          </a:xfrm>
        </p:spPr>
        <p:txBody>
          <a:bodyPr wrap="square" anchor="t" anchorCtr="0"/>
          <a:lstStyle>
            <a:lvl1pPr>
              <a:defRPr sz="3300" b="0">
                <a:latin typeface="+mj-lt"/>
              </a:defRPr>
            </a:lvl1pPr>
          </a:lstStyle>
          <a:p>
            <a:r>
              <a:rPr lang="en-US"/>
              <a:t>Integration of choice is different than integration of preference.</a:t>
            </a:r>
          </a:p>
        </p:txBody>
      </p:sp>
      <p:sp>
        <p:nvSpPr>
          <p:cNvPr id="19" name="Text Placeholder 2">
            <a:extLst>
              <a:ext uri="{FF2B5EF4-FFF2-40B4-BE49-F238E27FC236}">
                <a16:creationId xmlns:a16="http://schemas.microsoft.com/office/drawing/2014/main" id="{31584DBE-1A56-914B-822E-8E2A6A523F54}"/>
              </a:ext>
            </a:extLst>
          </p:cNvPr>
          <p:cNvSpPr>
            <a:spLocks noGrp="1"/>
          </p:cNvSpPr>
          <p:nvPr>
            <p:ph type="body" idx="20" hasCustomPrompt="1"/>
          </p:nvPr>
        </p:nvSpPr>
        <p:spPr>
          <a:xfrm>
            <a:off x="838201" y="3298003"/>
            <a:ext cx="4733523" cy="1729740"/>
          </a:xfrm>
          <a:prstGeom prst="rect">
            <a:avLst/>
          </a:prstGeom>
        </p:spPr>
        <p:txBody>
          <a:bodyPr wrap="square" anchor="t"/>
          <a:lstStyle>
            <a:lvl1pPr marL="0" marR="0" indent="0" algn="l" defTabSz="914400" rtl="0" eaLnBrk="1" fontAlgn="auto" latinLnBrk="0" hangingPunct="1">
              <a:lnSpc>
                <a:spcPct val="100000"/>
              </a:lnSpc>
              <a:spcBef>
                <a:spcPts val="1200"/>
              </a:spcBef>
              <a:spcAft>
                <a:spcPts val="900"/>
              </a:spcAft>
              <a:buClrTx/>
              <a:buSzTx/>
              <a:buFont typeface="Arial"/>
              <a:buNone/>
              <a:tabLst/>
              <a:defRPr sz="2000" b="0" i="0">
                <a:solidFill>
                  <a:srgbClr val="102C4E"/>
                </a:solidFill>
                <a:latin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914400" rtl="0" eaLnBrk="1" fontAlgn="auto" latinLnBrk="0" hangingPunct="1">
              <a:lnSpc>
                <a:spcPct val="100000"/>
              </a:lnSpc>
              <a:spcBef>
                <a:spcPts val="0"/>
              </a:spcBef>
              <a:spcAft>
                <a:spcPts val="0"/>
              </a:spcAft>
              <a:buClrTx/>
              <a:buSzTx/>
              <a:buFont typeface="Arial"/>
              <a:buNone/>
              <a:tabLst/>
              <a:defRPr/>
            </a:pPr>
            <a:r>
              <a:rPr lang="en-US"/>
              <a:t>Integration of choice is different than integration of preference. Resident respect and dignity is intimately tied to preference.</a:t>
            </a:r>
          </a:p>
        </p:txBody>
      </p:sp>
      <p:sp>
        <p:nvSpPr>
          <p:cNvPr id="7" name="Text Placeholder 6">
            <a:extLst>
              <a:ext uri="{FF2B5EF4-FFF2-40B4-BE49-F238E27FC236}">
                <a16:creationId xmlns:a16="http://schemas.microsoft.com/office/drawing/2014/main" id="{50A48369-3AA4-4048-A0DC-9730B3A793E4}"/>
              </a:ext>
            </a:extLst>
          </p:cNvPr>
          <p:cNvSpPr>
            <a:spLocks noGrp="1"/>
          </p:cNvSpPr>
          <p:nvPr>
            <p:ph type="body" sz="quarter" idx="23" hasCustomPrompt="1"/>
          </p:nvPr>
        </p:nvSpPr>
        <p:spPr>
          <a:xfrm>
            <a:off x="838200" y="4519487"/>
            <a:ext cx="4733925" cy="1838325"/>
          </a:xfrm>
        </p:spPr>
        <p:txBody>
          <a:bodyPr/>
          <a:lstStyle>
            <a:lvl1pPr>
              <a:spcBef>
                <a:spcPts val="1200"/>
              </a:spcBef>
              <a:spcAft>
                <a:spcPts val="1200"/>
              </a:spcAft>
              <a:defRPr sz="1600"/>
            </a:lvl1pPr>
          </a:lstStyle>
          <a:p>
            <a:pPr marL="228600" marR="0" lvl="0" indent="-228600" algn="l" defTabSz="914400" rtl="0" eaLnBrk="1" fontAlgn="auto" latinLnBrk="0" hangingPunct="1">
              <a:lnSpc>
                <a:spcPct val="100000"/>
              </a:lnSpc>
              <a:spcBef>
                <a:spcPts val="0"/>
              </a:spcBef>
              <a:spcAft>
                <a:spcPts val="0"/>
              </a:spcAft>
              <a:buClrTx/>
              <a:buSzTx/>
              <a:tabLst/>
              <a:defRPr/>
            </a:pPr>
            <a:r>
              <a:rPr lang="en-US"/>
              <a:t>Resident respect and dignity is intimately tied to preference.</a:t>
            </a:r>
          </a:p>
        </p:txBody>
      </p:sp>
      <p:sp>
        <p:nvSpPr>
          <p:cNvPr id="21" name="Text Placeholder 2">
            <a:extLst>
              <a:ext uri="{FF2B5EF4-FFF2-40B4-BE49-F238E27FC236}">
                <a16:creationId xmlns:a16="http://schemas.microsoft.com/office/drawing/2014/main" id="{09C242DD-0C05-FC4B-9725-5E98BC7B95FA}"/>
              </a:ext>
            </a:extLst>
          </p:cNvPr>
          <p:cNvSpPr>
            <a:spLocks noGrp="1"/>
          </p:cNvSpPr>
          <p:nvPr>
            <p:ph type="body" idx="17" hasCustomPrompt="1"/>
          </p:nvPr>
        </p:nvSpPr>
        <p:spPr>
          <a:xfrm>
            <a:off x="6118858" y="2148336"/>
            <a:ext cx="2233086" cy="3542347"/>
          </a:xfrm>
          <a:prstGeom prst="rect">
            <a:avLst/>
          </a:prstGeom>
        </p:spPr>
        <p:txBody>
          <a:bodyPr wrap="square" anchor="t"/>
          <a:lstStyle>
            <a:lvl1pPr marL="91440" marR="0" indent="-91440" algn="l" defTabSz="914400" rtl="0" eaLnBrk="1" fontAlgn="auto" latinLnBrk="0" hangingPunct="1">
              <a:lnSpc>
                <a:spcPct val="100000"/>
              </a:lnSpc>
              <a:spcBef>
                <a:spcPts val="0"/>
              </a:spcBef>
              <a:spcAft>
                <a:spcPts val="1200"/>
              </a:spcAft>
              <a:buClrTx/>
              <a:buSzTx/>
              <a:buFont typeface="Arial"/>
              <a:buNone/>
              <a:tabLst/>
              <a:defRPr sz="1600" b="0" i="0">
                <a:solidFill>
                  <a:schemeClr val="accent1"/>
                </a:solidFill>
                <a:latin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914400" rtl="0" eaLnBrk="1" fontAlgn="auto" latinLnBrk="0" hangingPunct="1">
              <a:lnSpc>
                <a:spcPct val="100000"/>
              </a:lnSpc>
              <a:spcBef>
                <a:spcPts val="0"/>
              </a:spcBef>
              <a:spcAft>
                <a:spcPts val="0"/>
              </a:spcAft>
              <a:buClrTx/>
              <a:buSzTx/>
              <a:buFont typeface="Arial"/>
              <a:buNone/>
              <a:tabLst/>
              <a:defRPr/>
            </a:pPr>
            <a:r>
              <a:rPr lang="en-US"/>
              <a:t>“Here is a placeholder for a quote that vividly and directly illustrates the insight described on this slide.”</a:t>
            </a:r>
          </a:p>
          <a:p>
            <a:pPr marL="0" marR="0" lvl="0" indent="0" algn="l" defTabSz="914400" rtl="0" eaLnBrk="1" fontAlgn="auto" latinLnBrk="0" hangingPunct="1">
              <a:lnSpc>
                <a:spcPct val="100000"/>
              </a:lnSpc>
              <a:spcBef>
                <a:spcPts val="0"/>
              </a:spcBef>
              <a:spcAft>
                <a:spcPts val="0"/>
              </a:spcAft>
              <a:buClrTx/>
              <a:buSzTx/>
              <a:buFont typeface="Arial"/>
              <a:buNone/>
              <a:tabLst/>
              <a:defRPr/>
            </a:pPr>
            <a:r>
              <a:rPr lang="en-US"/>
              <a:t>– Veteran</a:t>
            </a:r>
          </a:p>
          <a:p>
            <a:pPr marL="0" marR="0" lvl="0" indent="0" algn="l" defTabSz="914400" rtl="0" eaLnBrk="1" fontAlgn="auto" latinLnBrk="0" hangingPunct="1">
              <a:lnSpc>
                <a:spcPct val="100000"/>
              </a:lnSpc>
              <a:spcBef>
                <a:spcPts val="0"/>
              </a:spcBef>
              <a:spcAft>
                <a:spcPts val="0"/>
              </a:spcAft>
              <a:buClrTx/>
              <a:buSzTx/>
              <a:buFont typeface="Arial"/>
              <a:buNone/>
              <a:tabLst/>
              <a:defRPr/>
            </a:pPr>
            <a:endParaRPr lang="en-US"/>
          </a:p>
          <a:p>
            <a:pPr marL="0" marR="0" lvl="0" indent="0" algn="l" defTabSz="914400" rtl="0" eaLnBrk="1" fontAlgn="auto" latinLnBrk="0" hangingPunct="1">
              <a:lnSpc>
                <a:spcPct val="100000"/>
              </a:lnSpc>
              <a:spcBef>
                <a:spcPts val="0"/>
              </a:spcBef>
              <a:spcAft>
                <a:spcPts val="0"/>
              </a:spcAft>
              <a:buClrTx/>
              <a:buSzTx/>
              <a:buFont typeface="Arial"/>
              <a:buNone/>
              <a:tabLst/>
              <a:defRPr/>
            </a:pPr>
            <a:r>
              <a:rPr lang="en-US"/>
              <a:t>“Here is a placeholder for a quote that vividly and directly illustrates the insight described on this slide.”</a:t>
            </a:r>
          </a:p>
          <a:p>
            <a:pPr marL="0" marR="0" lvl="0" indent="0" algn="l" defTabSz="914400" rtl="0" eaLnBrk="1" fontAlgn="auto" latinLnBrk="0" hangingPunct="1">
              <a:lnSpc>
                <a:spcPct val="100000"/>
              </a:lnSpc>
              <a:spcBef>
                <a:spcPts val="0"/>
              </a:spcBef>
              <a:spcAft>
                <a:spcPts val="0"/>
              </a:spcAft>
              <a:buClrTx/>
              <a:buSzTx/>
              <a:buFont typeface="Arial"/>
              <a:buNone/>
              <a:tabLst/>
              <a:defRPr/>
            </a:pPr>
            <a:r>
              <a:rPr lang="en-US"/>
              <a:t>– Veteran</a:t>
            </a:r>
          </a:p>
          <a:p>
            <a:pPr marL="0" marR="0" lvl="0" indent="0" algn="l" defTabSz="914400" rtl="0" eaLnBrk="1" fontAlgn="auto" latinLnBrk="0" hangingPunct="1">
              <a:lnSpc>
                <a:spcPct val="100000"/>
              </a:lnSpc>
              <a:spcBef>
                <a:spcPts val="0"/>
              </a:spcBef>
              <a:spcAft>
                <a:spcPts val="0"/>
              </a:spcAft>
              <a:buClrTx/>
              <a:buSzTx/>
              <a:buFont typeface="Arial"/>
              <a:buNone/>
              <a:tabLst/>
              <a:defRPr/>
            </a:pPr>
            <a:endParaRPr lang="en-US"/>
          </a:p>
        </p:txBody>
      </p:sp>
      <p:sp>
        <p:nvSpPr>
          <p:cNvPr id="8" name="Text Placeholder 2">
            <a:extLst>
              <a:ext uri="{FF2B5EF4-FFF2-40B4-BE49-F238E27FC236}">
                <a16:creationId xmlns:a16="http://schemas.microsoft.com/office/drawing/2014/main" id="{DC9E9232-54A6-4027-9404-CD93D1563E3C}"/>
              </a:ext>
            </a:extLst>
          </p:cNvPr>
          <p:cNvSpPr>
            <a:spLocks noGrp="1"/>
          </p:cNvSpPr>
          <p:nvPr>
            <p:ph type="body" idx="22" hasCustomPrompt="1"/>
          </p:nvPr>
        </p:nvSpPr>
        <p:spPr>
          <a:xfrm>
            <a:off x="8867727" y="2148336"/>
            <a:ext cx="2233086" cy="3542347"/>
          </a:xfrm>
          <a:prstGeom prst="rect">
            <a:avLst/>
          </a:prstGeom>
        </p:spPr>
        <p:txBody>
          <a:bodyPr wrap="square" anchor="t"/>
          <a:lstStyle>
            <a:lvl1pPr marL="91440" marR="0" indent="-91440" algn="l" defTabSz="914400" rtl="0" eaLnBrk="1" fontAlgn="auto" latinLnBrk="0" hangingPunct="1">
              <a:lnSpc>
                <a:spcPct val="100000"/>
              </a:lnSpc>
              <a:spcBef>
                <a:spcPts val="0"/>
              </a:spcBef>
              <a:spcAft>
                <a:spcPts val="1200"/>
              </a:spcAft>
              <a:buClrTx/>
              <a:buSzTx/>
              <a:buFont typeface="Arial"/>
              <a:buNone/>
              <a:tabLst/>
              <a:defRPr sz="1600" b="0" i="0">
                <a:solidFill>
                  <a:schemeClr val="accent1"/>
                </a:solidFill>
                <a:latin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914400" rtl="0" eaLnBrk="1" fontAlgn="auto" latinLnBrk="0" hangingPunct="1">
              <a:lnSpc>
                <a:spcPct val="100000"/>
              </a:lnSpc>
              <a:spcBef>
                <a:spcPts val="0"/>
              </a:spcBef>
              <a:spcAft>
                <a:spcPts val="0"/>
              </a:spcAft>
              <a:buClrTx/>
              <a:buSzTx/>
              <a:buFont typeface="Arial"/>
              <a:buNone/>
              <a:tabLst/>
              <a:defRPr/>
            </a:pPr>
            <a:r>
              <a:rPr lang="en-US"/>
              <a:t>“Here is a placeholder for a quote that vividly and directly illustrates the insight described on this slide.”</a:t>
            </a:r>
          </a:p>
          <a:p>
            <a:pPr marL="0" marR="0" lvl="0" indent="0" algn="l" defTabSz="914400" rtl="0" eaLnBrk="1" fontAlgn="auto" latinLnBrk="0" hangingPunct="1">
              <a:lnSpc>
                <a:spcPct val="100000"/>
              </a:lnSpc>
              <a:spcBef>
                <a:spcPts val="0"/>
              </a:spcBef>
              <a:spcAft>
                <a:spcPts val="0"/>
              </a:spcAft>
              <a:buClrTx/>
              <a:buSzTx/>
              <a:buFont typeface="Arial"/>
              <a:buNone/>
              <a:tabLst/>
              <a:defRPr/>
            </a:pPr>
            <a:r>
              <a:rPr lang="en-US"/>
              <a:t>– Veteran</a:t>
            </a:r>
          </a:p>
          <a:p>
            <a:pPr marL="0" marR="0" lvl="0" indent="0" algn="l" defTabSz="914400" rtl="0" eaLnBrk="1" fontAlgn="auto" latinLnBrk="0" hangingPunct="1">
              <a:lnSpc>
                <a:spcPct val="100000"/>
              </a:lnSpc>
              <a:spcBef>
                <a:spcPts val="0"/>
              </a:spcBef>
              <a:spcAft>
                <a:spcPts val="0"/>
              </a:spcAft>
              <a:buClrTx/>
              <a:buSzTx/>
              <a:buFont typeface="Arial"/>
              <a:buNone/>
              <a:tabLst/>
              <a:defRPr/>
            </a:pPr>
            <a:endParaRPr lang="en-US"/>
          </a:p>
          <a:p>
            <a:pPr marL="0" marR="0" lvl="0" indent="0" algn="l" defTabSz="914400" rtl="0" eaLnBrk="1" fontAlgn="auto" latinLnBrk="0" hangingPunct="1">
              <a:lnSpc>
                <a:spcPct val="100000"/>
              </a:lnSpc>
              <a:spcBef>
                <a:spcPts val="0"/>
              </a:spcBef>
              <a:spcAft>
                <a:spcPts val="0"/>
              </a:spcAft>
              <a:buClrTx/>
              <a:buSzTx/>
              <a:buFont typeface="Arial"/>
              <a:buNone/>
              <a:tabLst/>
              <a:defRPr/>
            </a:pPr>
            <a:r>
              <a:rPr lang="en-US"/>
              <a:t>“Here is a placeholder for a quote that vividly and directly illustrates the insight described on this slide.”</a:t>
            </a:r>
          </a:p>
          <a:p>
            <a:pPr marL="0" marR="0" lvl="0" indent="0" algn="l" defTabSz="914400" rtl="0" eaLnBrk="1" fontAlgn="auto" latinLnBrk="0" hangingPunct="1">
              <a:lnSpc>
                <a:spcPct val="100000"/>
              </a:lnSpc>
              <a:spcBef>
                <a:spcPts val="0"/>
              </a:spcBef>
              <a:spcAft>
                <a:spcPts val="0"/>
              </a:spcAft>
              <a:buClrTx/>
              <a:buSzTx/>
              <a:buFont typeface="Arial"/>
              <a:buNone/>
              <a:tabLst/>
              <a:defRPr/>
            </a:pPr>
            <a:r>
              <a:rPr lang="en-US"/>
              <a:t>– Veteran</a:t>
            </a:r>
          </a:p>
          <a:p>
            <a:pPr marL="0" marR="0" lvl="0" indent="0" algn="l" defTabSz="914400" rtl="0" eaLnBrk="1" fontAlgn="auto" latinLnBrk="0" hangingPunct="1">
              <a:lnSpc>
                <a:spcPct val="100000"/>
              </a:lnSpc>
              <a:spcBef>
                <a:spcPts val="0"/>
              </a:spcBef>
              <a:spcAft>
                <a:spcPts val="0"/>
              </a:spcAft>
              <a:buClrTx/>
              <a:buSzTx/>
              <a:buFont typeface="Arial"/>
              <a:buNone/>
              <a:tabLst/>
              <a:defRPr/>
            </a:pPr>
            <a:endParaRPr lang="en-US"/>
          </a:p>
        </p:txBody>
      </p:sp>
      <p:sp>
        <p:nvSpPr>
          <p:cNvPr id="24" name="Text Placeholder 2">
            <a:extLst>
              <a:ext uri="{FF2B5EF4-FFF2-40B4-BE49-F238E27FC236}">
                <a16:creationId xmlns:a16="http://schemas.microsoft.com/office/drawing/2014/main" id="{BDF56F53-6FBC-4137-8E99-DD7B6938DE84}"/>
              </a:ext>
            </a:extLst>
          </p:cNvPr>
          <p:cNvSpPr>
            <a:spLocks noGrp="1"/>
          </p:cNvSpPr>
          <p:nvPr>
            <p:ph type="body" idx="24" hasCustomPrompt="1"/>
          </p:nvPr>
        </p:nvSpPr>
        <p:spPr>
          <a:xfrm>
            <a:off x="6210302" y="1831298"/>
            <a:ext cx="2233086" cy="284166"/>
          </a:xfrm>
          <a:prstGeom prst="rect">
            <a:avLst/>
          </a:prstGeom>
        </p:spPr>
        <p:txBody>
          <a:bodyPr wrap="square" anchor="t">
            <a:normAutofit/>
          </a:bodyPr>
          <a:lstStyle>
            <a:lvl1pPr marL="0" marR="0" indent="0" algn="l" defTabSz="914400" rtl="0" eaLnBrk="1" fontAlgn="auto" latinLnBrk="0" hangingPunct="1">
              <a:lnSpc>
                <a:spcPct val="100000"/>
              </a:lnSpc>
              <a:spcBef>
                <a:spcPts val="0"/>
              </a:spcBef>
              <a:spcAft>
                <a:spcPts val="0"/>
              </a:spcAft>
              <a:buClrTx/>
              <a:buSzTx/>
              <a:buFont typeface="Arial"/>
              <a:buNone/>
              <a:tabLst/>
              <a:defRPr sz="1200" b="1" i="0">
                <a:solidFill>
                  <a:schemeClr val="tx1"/>
                </a:solidFill>
                <a:latin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914400" rtl="0" eaLnBrk="1" fontAlgn="auto" latinLnBrk="0" hangingPunct="1">
              <a:lnSpc>
                <a:spcPct val="100000"/>
              </a:lnSpc>
              <a:spcBef>
                <a:spcPts val="0"/>
              </a:spcBef>
              <a:spcAft>
                <a:spcPts val="0"/>
              </a:spcAft>
              <a:buClrTx/>
              <a:buSzTx/>
              <a:buFont typeface="Arial"/>
              <a:buNone/>
              <a:tabLst/>
              <a:defRPr/>
            </a:pPr>
            <a:r>
              <a:rPr lang="en-US"/>
              <a:t>What Veterans Said</a:t>
            </a:r>
          </a:p>
        </p:txBody>
      </p:sp>
      <p:sp>
        <p:nvSpPr>
          <p:cNvPr id="14" name="Text Placeholder 2">
            <a:extLst>
              <a:ext uri="{FF2B5EF4-FFF2-40B4-BE49-F238E27FC236}">
                <a16:creationId xmlns:a16="http://schemas.microsoft.com/office/drawing/2014/main" id="{4330386D-3164-4F70-AAAF-E34CE9D2632E}"/>
              </a:ext>
            </a:extLst>
          </p:cNvPr>
          <p:cNvSpPr>
            <a:spLocks noGrp="1"/>
          </p:cNvSpPr>
          <p:nvPr>
            <p:ph type="body" idx="25" hasCustomPrompt="1"/>
          </p:nvPr>
        </p:nvSpPr>
        <p:spPr>
          <a:xfrm>
            <a:off x="838699" y="1265546"/>
            <a:ext cx="4733523" cy="284166"/>
          </a:xfrm>
          <a:prstGeom prst="rect">
            <a:avLst/>
          </a:prstGeom>
        </p:spPr>
        <p:txBody>
          <a:bodyPr wrap="square" anchor="t">
            <a:noAutofit/>
          </a:bodyPr>
          <a:lstStyle>
            <a:lvl1pPr marL="0" marR="0" indent="0" algn="l" defTabSz="914400" rtl="0" eaLnBrk="1" fontAlgn="auto" latinLnBrk="0" hangingPunct="1">
              <a:lnSpc>
                <a:spcPct val="100000"/>
              </a:lnSpc>
              <a:spcBef>
                <a:spcPts val="0"/>
              </a:spcBef>
              <a:spcAft>
                <a:spcPts val="0"/>
              </a:spcAft>
              <a:buClrTx/>
              <a:buSzTx/>
              <a:buFont typeface="Arial"/>
              <a:buNone/>
              <a:tabLst/>
              <a:defRPr sz="1800" b="1" i="0">
                <a:solidFill>
                  <a:schemeClr val="tx2"/>
                </a:solidFill>
                <a:latin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914400" rtl="0" eaLnBrk="1" fontAlgn="auto" latinLnBrk="0" hangingPunct="1">
              <a:lnSpc>
                <a:spcPct val="100000"/>
              </a:lnSpc>
              <a:spcBef>
                <a:spcPts val="0"/>
              </a:spcBef>
              <a:spcAft>
                <a:spcPts val="0"/>
              </a:spcAft>
              <a:buClrTx/>
              <a:buSzTx/>
              <a:buFont typeface="Arial"/>
              <a:buNone/>
              <a:tabLst/>
              <a:defRPr/>
            </a:pPr>
            <a:r>
              <a:rPr lang="en-US"/>
              <a:t>Preference Is Respect</a:t>
            </a:r>
          </a:p>
        </p:txBody>
      </p:sp>
      <p:sp>
        <p:nvSpPr>
          <p:cNvPr id="4" name="Footer Placeholder 3">
            <a:extLst>
              <a:ext uri="{FF2B5EF4-FFF2-40B4-BE49-F238E27FC236}">
                <a16:creationId xmlns:a16="http://schemas.microsoft.com/office/drawing/2014/main" id="{53DC71B2-FB84-734B-BADC-31E4DFC759E6}"/>
              </a:ext>
            </a:extLst>
          </p:cNvPr>
          <p:cNvSpPr>
            <a:spLocks noGrp="1"/>
          </p:cNvSpPr>
          <p:nvPr>
            <p:ph type="ftr" sz="quarter" idx="26"/>
          </p:nvPr>
        </p:nvSpPr>
        <p:spPr/>
        <p:txBody>
          <a:bodyPr/>
          <a:lstStyle/>
          <a:p>
            <a:r>
              <a:rPr lang="fr-FR"/>
              <a:t>Ambient Scribe Technology: Veteran Perspectives</a:t>
            </a:r>
            <a:endParaRPr lang="en-US"/>
          </a:p>
        </p:txBody>
      </p:sp>
      <p:sp>
        <p:nvSpPr>
          <p:cNvPr id="5" name="Slide Number Placeholder 4">
            <a:extLst>
              <a:ext uri="{FF2B5EF4-FFF2-40B4-BE49-F238E27FC236}">
                <a16:creationId xmlns:a16="http://schemas.microsoft.com/office/drawing/2014/main" id="{C23D138E-29DE-A7E8-B067-73704C1ECF63}"/>
              </a:ext>
            </a:extLst>
          </p:cNvPr>
          <p:cNvSpPr>
            <a:spLocks noGrp="1"/>
          </p:cNvSpPr>
          <p:nvPr>
            <p:ph type="sldNum" sz="quarter" idx="27"/>
          </p:nvPr>
        </p:nvSpPr>
        <p:spPr/>
        <p:txBody>
          <a:bodyPr/>
          <a:lstStyle/>
          <a:p>
            <a:fld id="{FBFD66F8-178F-4604-BF32-3C0FB54E7948}" type="slidenum">
              <a:rPr lang="en-US" smtClean="0"/>
              <a:t>‹#›</a:t>
            </a:fld>
            <a:endParaRPr lang="en-US"/>
          </a:p>
        </p:txBody>
      </p:sp>
    </p:spTree>
    <p:extLst>
      <p:ext uri="{BB962C8B-B14F-4D97-AF65-F5344CB8AC3E}">
        <p14:creationId xmlns:p14="http://schemas.microsoft.com/office/powerpoint/2010/main" val="317389411"/>
      </p:ext>
    </p:extLst>
  </p:cSld>
  <p:clrMapOvr>
    <a:masterClrMapping/>
  </p:clrMapOvr>
  <p:extLst>
    <p:ext uri="{DCECCB84-F9BA-43D5-87BE-67443E8EF086}">
      <p15:sldGuideLst xmlns:p15="http://schemas.microsoft.com/office/powerpoint/2012/main">
        <p15:guide id="1" pos="1032"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Content - 2-column - multiple widths">
    <p:spTree>
      <p:nvGrpSpPr>
        <p:cNvPr id="1" name=""/>
        <p:cNvGrpSpPr/>
        <p:nvPr/>
      </p:nvGrpSpPr>
      <p:grpSpPr>
        <a:xfrm>
          <a:off x="0" y="0"/>
          <a:ext cx="0" cy="0"/>
          <a:chOff x="0" y="0"/>
          <a:chExt cx="0" cy="0"/>
        </a:xfrm>
      </p:grpSpPr>
      <p:sp>
        <p:nvSpPr>
          <p:cNvPr id="11" name="Text Placeholder 2">
            <a:extLst>
              <a:ext uri="{FF2B5EF4-FFF2-40B4-BE49-F238E27FC236}">
                <a16:creationId xmlns:a16="http://schemas.microsoft.com/office/drawing/2014/main" id="{C989E941-51C2-9046-9F00-70772C2E8076}"/>
              </a:ext>
            </a:extLst>
          </p:cNvPr>
          <p:cNvSpPr>
            <a:spLocks noGrp="1"/>
          </p:cNvSpPr>
          <p:nvPr>
            <p:ph type="body" idx="19" hasCustomPrompt="1"/>
          </p:nvPr>
        </p:nvSpPr>
        <p:spPr>
          <a:xfrm>
            <a:off x="838699" y="443401"/>
            <a:ext cx="4733523" cy="284166"/>
          </a:xfrm>
          <a:prstGeom prst="rect">
            <a:avLst/>
          </a:prstGeom>
        </p:spPr>
        <p:txBody>
          <a:bodyPr wrap="square" anchor="t">
            <a:normAutofit/>
          </a:bodyPr>
          <a:lstStyle>
            <a:lvl1pPr marL="0" marR="0" indent="0" algn="l" defTabSz="914400" rtl="0" eaLnBrk="1" fontAlgn="auto" latinLnBrk="0" hangingPunct="1">
              <a:lnSpc>
                <a:spcPct val="100000"/>
              </a:lnSpc>
              <a:spcBef>
                <a:spcPts val="0"/>
              </a:spcBef>
              <a:spcAft>
                <a:spcPts val="0"/>
              </a:spcAft>
              <a:buClrTx/>
              <a:buSzTx/>
              <a:buFont typeface="Arial"/>
              <a:buNone/>
              <a:tabLst/>
              <a:defRPr sz="1200" b="1" i="0">
                <a:solidFill>
                  <a:schemeClr val="tx1"/>
                </a:solidFill>
                <a:latin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914400" rtl="0" eaLnBrk="1" fontAlgn="auto" latinLnBrk="0" hangingPunct="1">
              <a:lnSpc>
                <a:spcPct val="100000"/>
              </a:lnSpc>
              <a:spcBef>
                <a:spcPts val="0"/>
              </a:spcBef>
              <a:spcAft>
                <a:spcPts val="0"/>
              </a:spcAft>
              <a:buClrTx/>
              <a:buSzTx/>
              <a:buFont typeface="Arial"/>
              <a:buNone/>
              <a:tabLst/>
              <a:defRPr/>
            </a:pPr>
            <a:r>
              <a:rPr lang="en-US"/>
              <a:t>Section Name</a:t>
            </a:r>
          </a:p>
        </p:txBody>
      </p:sp>
      <p:sp>
        <p:nvSpPr>
          <p:cNvPr id="9" name="Title 3">
            <a:extLst>
              <a:ext uri="{FF2B5EF4-FFF2-40B4-BE49-F238E27FC236}">
                <a16:creationId xmlns:a16="http://schemas.microsoft.com/office/drawing/2014/main" id="{9D746BE3-ECCA-4770-ACD5-85916BCAB94B}"/>
              </a:ext>
            </a:extLst>
          </p:cNvPr>
          <p:cNvSpPr>
            <a:spLocks noGrp="1"/>
          </p:cNvSpPr>
          <p:nvPr>
            <p:ph type="title" hasCustomPrompt="1"/>
          </p:nvPr>
        </p:nvSpPr>
        <p:spPr>
          <a:xfrm>
            <a:off x="838200" y="1152145"/>
            <a:ext cx="8724900" cy="538543"/>
          </a:xfrm>
        </p:spPr>
        <p:txBody>
          <a:bodyPr wrap="square" anchor="t" anchorCtr="0"/>
          <a:lstStyle>
            <a:lvl1pPr>
              <a:defRPr sz="3300"/>
            </a:lvl1pPr>
          </a:lstStyle>
          <a:p>
            <a:r>
              <a:rPr lang="en-US"/>
              <a:t>Add unique slide title.</a:t>
            </a:r>
          </a:p>
        </p:txBody>
      </p:sp>
      <p:sp>
        <p:nvSpPr>
          <p:cNvPr id="19" name="Text Placeholder 2">
            <a:extLst>
              <a:ext uri="{FF2B5EF4-FFF2-40B4-BE49-F238E27FC236}">
                <a16:creationId xmlns:a16="http://schemas.microsoft.com/office/drawing/2014/main" id="{31584DBE-1A56-914B-822E-8E2A6A523F54}"/>
              </a:ext>
            </a:extLst>
          </p:cNvPr>
          <p:cNvSpPr>
            <a:spLocks noGrp="1"/>
          </p:cNvSpPr>
          <p:nvPr>
            <p:ph type="body" idx="20" hasCustomPrompt="1"/>
          </p:nvPr>
        </p:nvSpPr>
        <p:spPr>
          <a:xfrm>
            <a:off x="838201" y="2019300"/>
            <a:ext cx="4733523" cy="3922478"/>
          </a:xfrm>
          <a:prstGeom prst="rect">
            <a:avLst/>
          </a:prstGeom>
        </p:spPr>
        <p:txBody>
          <a:bodyPr wrap="square" anchor="t"/>
          <a:lstStyle>
            <a:lvl1pPr marL="0" marR="0" indent="0" algn="l" defTabSz="914400" rtl="0" eaLnBrk="1" fontAlgn="auto" latinLnBrk="0" hangingPunct="1">
              <a:lnSpc>
                <a:spcPct val="100000"/>
              </a:lnSpc>
              <a:spcBef>
                <a:spcPts val="1200"/>
              </a:spcBef>
              <a:spcAft>
                <a:spcPts val="900"/>
              </a:spcAft>
              <a:buClrTx/>
              <a:buSzTx/>
              <a:buFont typeface="Arial"/>
              <a:buNone/>
              <a:tabLst/>
              <a:defRPr sz="2400" b="0" i="0">
                <a:solidFill>
                  <a:srgbClr val="102C4E"/>
                </a:solidFill>
                <a:latin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914400" rtl="0" eaLnBrk="1" fontAlgn="auto" latinLnBrk="0" hangingPunct="1">
              <a:lnSpc>
                <a:spcPct val="100000"/>
              </a:lnSpc>
              <a:spcBef>
                <a:spcPts val="0"/>
              </a:spcBef>
              <a:spcAft>
                <a:spcPts val="0"/>
              </a:spcAft>
              <a:buClrTx/>
              <a:buSzTx/>
              <a:buFont typeface="Arial"/>
              <a:buNone/>
              <a:tabLst/>
              <a:defRPr/>
            </a:pPr>
            <a:r>
              <a:rPr lang="en-US"/>
              <a:t>Minimum text size for wide column is 24pt. </a:t>
            </a:r>
          </a:p>
        </p:txBody>
      </p:sp>
      <p:sp>
        <p:nvSpPr>
          <p:cNvPr id="21" name="Text Placeholder 2">
            <a:extLst>
              <a:ext uri="{FF2B5EF4-FFF2-40B4-BE49-F238E27FC236}">
                <a16:creationId xmlns:a16="http://schemas.microsoft.com/office/drawing/2014/main" id="{09C242DD-0C05-FC4B-9725-5E98BC7B95FA}"/>
              </a:ext>
            </a:extLst>
          </p:cNvPr>
          <p:cNvSpPr>
            <a:spLocks noGrp="1"/>
          </p:cNvSpPr>
          <p:nvPr>
            <p:ph type="body" idx="17" hasCustomPrompt="1"/>
          </p:nvPr>
        </p:nvSpPr>
        <p:spPr>
          <a:xfrm>
            <a:off x="6210301" y="2035509"/>
            <a:ext cx="2387600" cy="3906270"/>
          </a:xfrm>
          <a:prstGeom prst="rect">
            <a:avLst/>
          </a:prstGeom>
        </p:spPr>
        <p:txBody>
          <a:bodyPr wrap="square" anchor="t"/>
          <a:lstStyle>
            <a:lvl1pPr marL="0" marR="0" indent="0" algn="l" defTabSz="914400" rtl="0" eaLnBrk="1" fontAlgn="auto" latinLnBrk="0" hangingPunct="1">
              <a:lnSpc>
                <a:spcPct val="100000"/>
              </a:lnSpc>
              <a:spcBef>
                <a:spcPts val="0"/>
              </a:spcBef>
              <a:spcAft>
                <a:spcPts val="600"/>
              </a:spcAft>
              <a:buClrTx/>
              <a:buSzTx/>
              <a:buFont typeface="Arial"/>
              <a:buNone/>
              <a:tabLst/>
              <a:defRPr sz="1800" b="0" i="0">
                <a:solidFill>
                  <a:srgbClr val="102C4E"/>
                </a:solidFill>
                <a:latin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914400" rtl="0" eaLnBrk="1" fontAlgn="auto" latinLnBrk="0" hangingPunct="1">
              <a:lnSpc>
                <a:spcPct val="100000"/>
              </a:lnSpc>
              <a:spcBef>
                <a:spcPts val="0"/>
              </a:spcBef>
              <a:spcAft>
                <a:spcPts val="0"/>
              </a:spcAft>
              <a:buClrTx/>
              <a:buSzTx/>
              <a:buFont typeface="Arial"/>
              <a:buNone/>
              <a:tabLst/>
              <a:defRPr/>
            </a:pPr>
            <a:r>
              <a:rPr lang="en-US"/>
              <a:t>Use narrow column to add an aside, notation, or link to resources. Minimum text size for narrow column is 18pt.</a:t>
            </a:r>
          </a:p>
        </p:txBody>
      </p:sp>
      <p:sp>
        <p:nvSpPr>
          <p:cNvPr id="8" name="Text Placeholder 2">
            <a:extLst>
              <a:ext uri="{FF2B5EF4-FFF2-40B4-BE49-F238E27FC236}">
                <a16:creationId xmlns:a16="http://schemas.microsoft.com/office/drawing/2014/main" id="{DC9E9232-54A6-4027-9404-CD93D1563E3C}"/>
              </a:ext>
            </a:extLst>
          </p:cNvPr>
          <p:cNvSpPr>
            <a:spLocks noGrp="1"/>
          </p:cNvSpPr>
          <p:nvPr>
            <p:ph type="body" idx="22" hasCustomPrompt="1"/>
          </p:nvPr>
        </p:nvSpPr>
        <p:spPr>
          <a:xfrm>
            <a:off x="8959170" y="2035509"/>
            <a:ext cx="2387600" cy="3906270"/>
          </a:xfrm>
          <a:prstGeom prst="rect">
            <a:avLst/>
          </a:prstGeom>
        </p:spPr>
        <p:txBody>
          <a:bodyPr wrap="square" anchor="t"/>
          <a:lstStyle>
            <a:lvl1pPr marL="0" marR="0" indent="0" algn="l" defTabSz="914400" rtl="0" eaLnBrk="1" fontAlgn="auto" latinLnBrk="0" hangingPunct="1">
              <a:lnSpc>
                <a:spcPct val="100000"/>
              </a:lnSpc>
              <a:spcBef>
                <a:spcPts val="0"/>
              </a:spcBef>
              <a:spcAft>
                <a:spcPts val="600"/>
              </a:spcAft>
              <a:buClrTx/>
              <a:buSzTx/>
              <a:buFont typeface="Arial"/>
              <a:buNone/>
              <a:tabLst/>
              <a:defRPr sz="1800" b="0" i="0">
                <a:solidFill>
                  <a:srgbClr val="102C4E"/>
                </a:solidFill>
                <a:latin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914400" rtl="0" eaLnBrk="1" fontAlgn="auto" latinLnBrk="0" hangingPunct="1">
              <a:lnSpc>
                <a:spcPct val="100000"/>
              </a:lnSpc>
              <a:spcBef>
                <a:spcPts val="0"/>
              </a:spcBef>
              <a:spcAft>
                <a:spcPts val="0"/>
              </a:spcAft>
              <a:buClrTx/>
              <a:buSzTx/>
              <a:buFont typeface="Arial"/>
              <a:buNone/>
              <a:tabLst/>
              <a:defRPr/>
            </a:pPr>
            <a:r>
              <a:rPr lang="en-US"/>
              <a:t>Use narrow column to add an aside, notation, or link to resources. Minimum text size for narrow column is 18pt.</a:t>
            </a:r>
          </a:p>
        </p:txBody>
      </p:sp>
      <p:sp>
        <p:nvSpPr>
          <p:cNvPr id="5" name="Footer Placeholder 4">
            <a:extLst>
              <a:ext uri="{FF2B5EF4-FFF2-40B4-BE49-F238E27FC236}">
                <a16:creationId xmlns:a16="http://schemas.microsoft.com/office/drawing/2014/main" id="{43573570-82D3-E104-185C-CD91CBA06EAD}"/>
              </a:ext>
            </a:extLst>
          </p:cNvPr>
          <p:cNvSpPr>
            <a:spLocks noGrp="1"/>
          </p:cNvSpPr>
          <p:nvPr>
            <p:ph type="ftr" sz="quarter" idx="23"/>
          </p:nvPr>
        </p:nvSpPr>
        <p:spPr/>
        <p:txBody>
          <a:bodyPr/>
          <a:lstStyle/>
          <a:p>
            <a:r>
              <a:rPr lang="fr-FR"/>
              <a:t>Ambient Scribe Technology: Veteran Perspectives</a:t>
            </a:r>
            <a:endParaRPr lang="en-US"/>
          </a:p>
        </p:txBody>
      </p:sp>
      <p:sp>
        <p:nvSpPr>
          <p:cNvPr id="6" name="Slide Number Placeholder 5">
            <a:extLst>
              <a:ext uri="{FF2B5EF4-FFF2-40B4-BE49-F238E27FC236}">
                <a16:creationId xmlns:a16="http://schemas.microsoft.com/office/drawing/2014/main" id="{766C13D0-7B62-4D2E-5D7E-81896401DF9D}"/>
              </a:ext>
            </a:extLst>
          </p:cNvPr>
          <p:cNvSpPr>
            <a:spLocks noGrp="1"/>
          </p:cNvSpPr>
          <p:nvPr>
            <p:ph type="sldNum" sz="quarter" idx="24"/>
          </p:nvPr>
        </p:nvSpPr>
        <p:spPr/>
        <p:txBody>
          <a:bodyPr/>
          <a:lstStyle/>
          <a:p>
            <a:fld id="{FBFD66F8-178F-4604-BF32-3C0FB54E7948}" type="slidenum">
              <a:rPr lang="en-US" smtClean="0"/>
              <a:t>‹#›</a:t>
            </a:fld>
            <a:endParaRPr lang="en-US"/>
          </a:p>
        </p:txBody>
      </p:sp>
    </p:spTree>
    <p:extLst>
      <p:ext uri="{BB962C8B-B14F-4D97-AF65-F5344CB8AC3E}">
        <p14:creationId xmlns:p14="http://schemas.microsoft.com/office/powerpoint/2010/main" val="22258445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Insights Title V+S">
    <p:spTree>
      <p:nvGrpSpPr>
        <p:cNvPr id="1" name=""/>
        <p:cNvGrpSpPr/>
        <p:nvPr/>
      </p:nvGrpSpPr>
      <p:grpSpPr>
        <a:xfrm>
          <a:off x="0" y="0"/>
          <a:ext cx="0" cy="0"/>
          <a:chOff x="0" y="0"/>
          <a:chExt cx="0" cy="0"/>
        </a:xfrm>
      </p:grpSpPr>
      <p:sp>
        <p:nvSpPr>
          <p:cNvPr id="11" name="Text Placeholder 2">
            <a:extLst>
              <a:ext uri="{FF2B5EF4-FFF2-40B4-BE49-F238E27FC236}">
                <a16:creationId xmlns:a16="http://schemas.microsoft.com/office/drawing/2014/main" id="{C989E941-51C2-9046-9F00-70772C2E8076}"/>
              </a:ext>
            </a:extLst>
          </p:cNvPr>
          <p:cNvSpPr>
            <a:spLocks noGrp="1"/>
          </p:cNvSpPr>
          <p:nvPr>
            <p:ph type="body" idx="19" hasCustomPrompt="1"/>
          </p:nvPr>
        </p:nvSpPr>
        <p:spPr>
          <a:xfrm>
            <a:off x="838699" y="301161"/>
            <a:ext cx="4733523" cy="284166"/>
          </a:xfrm>
          <a:prstGeom prst="rect">
            <a:avLst/>
          </a:prstGeom>
        </p:spPr>
        <p:txBody>
          <a:bodyPr wrap="square" anchor="t">
            <a:normAutofit/>
          </a:bodyPr>
          <a:lstStyle>
            <a:lvl1pPr marL="0" marR="0" indent="0" algn="l" defTabSz="914400" rtl="0" eaLnBrk="1" fontAlgn="auto" latinLnBrk="0" hangingPunct="1">
              <a:lnSpc>
                <a:spcPct val="100000"/>
              </a:lnSpc>
              <a:spcBef>
                <a:spcPts val="0"/>
              </a:spcBef>
              <a:spcAft>
                <a:spcPts val="0"/>
              </a:spcAft>
              <a:buClrTx/>
              <a:buSzTx/>
              <a:buFont typeface="Arial"/>
              <a:buNone/>
              <a:tabLst/>
              <a:defRPr sz="1200" b="1" i="0">
                <a:solidFill>
                  <a:schemeClr val="tx1"/>
                </a:solidFill>
                <a:latin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914400" rtl="0" eaLnBrk="1" fontAlgn="auto" latinLnBrk="0" hangingPunct="1">
              <a:lnSpc>
                <a:spcPct val="100000"/>
              </a:lnSpc>
              <a:spcBef>
                <a:spcPts val="0"/>
              </a:spcBef>
              <a:spcAft>
                <a:spcPts val="0"/>
              </a:spcAft>
              <a:buClrTx/>
              <a:buSzTx/>
              <a:buFont typeface="Arial"/>
              <a:buNone/>
              <a:tabLst/>
              <a:defRPr/>
            </a:pPr>
            <a:r>
              <a:rPr lang="en-US"/>
              <a:t>Insights We Gained: Emotional Well-Being</a:t>
            </a:r>
          </a:p>
        </p:txBody>
      </p:sp>
      <p:sp>
        <p:nvSpPr>
          <p:cNvPr id="9" name="Title 3">
            <a:extLst>
              <a:ext uri="{FF2B5EF4-FFF2-40B4-BE49-F238E27FC236}">
                <a16:creationId xmlns:a16="http://schemas.microsoft.com/office/drawing/2014/main" id="{9D746BE3-ECCA-4770-ACD5-85916BCAB94B}"/>
              </a:ext>
            </a:extLst>
          </p:cNvPr>
          <p:cNvSpPr>
            <a:spLocks noGrp="1"/>
          </p:cNvSpPr>
          <p:nvPr>
            <p:ph type="title" hasCustomPrompt="1"/>
          </p:nvPr>
        </p:nvSpPr>
        <p:spPr>
          <a:xfrm>
            <a:off x="1569720" y="766065"/>
            <a:ext cx="9972040" cy="538543"/>
          </a:xfrm>
        </p:spPr>
        <p:txBody>
          <a:bodyPr wrap="square" anchor="t" anchorCtr="0"/>
          <a:lstStyle>
            <a:lvl1pPr>
              <a:defRPr sz="3300"/>
            </a:lvl1pPr>
          </a:lstStyle>
          <a:p>
            <a:r>
              <a:rPr lang="en-US"/>
              <a:t>Preference equals respect.</a:t>
            </a:r>
          </a:p>
        </p:txBody>
      </p:sp>
      <p:sp>
        <p:nvSpPr>
          <p:cNvPr id="19" name="Text Placeholder 2">
            <a:extLst>
              <a:ext uri="{FF2B5EF4-FFF2-40B4-BE49-F238E27FC236}">
                <a16:creationId xmlns:a16="http://schemas.microsoft.com/office/drawing/2014/main" id="{31584DBE-1A56-914B-822E-8E2A6A523F54}"/>
              </a:ext>
            </a:extLst>
          </p:cNvPr>
          <p:cNvSpPr>
            <a:spLocks noGrp="1"/>
          </p:cNvSpPr>
          <p:nvPr>
            <p:ph type="body" idx="20" hasCustomPrompt="1"/>
          </p:nvPr>
        </p:nvSpPr>
        <p:spPr>
          <a:xfrm>
            <a:off x="838201" y="2019300"/>
            <a:ext cx="4733523" cy="1729740"/>
          </a:xfrm>
          <a:prstGeom prst="rect">
            <a:avLst/>
          </a:prstGeom>
        </p:spPr>
        <p:txBody>
          <a:bodyPr wrap="square" anchor="t"/>
          <a:lstStyle>
            <a:lvl1pPr marL="0" marR="0" indent="0" algn="l" defTabSz="914400" rtl="0" eaLnBrk="1" fontAlgn="auto" latinLnBrk="0" hangingPunct="1">
              <a:lnSpc>
                <a:spcPct val="100000"/>
              </a:lnSpc>
              <a:spcBef>
                <a:spcPts val="1200"/>
              </a:spcBef>
              <a:spcAft>
                <a:spcPts val="900"/>
              </a:spcAft>
              <a:buClrTx/>
              <a:buSzTx/>
              <a:buFont typeface="Arial"/>
              <a:buNone/>
              <a:tabLst/>
              <a:defRPr sz="1600" b="0" i="0">
                <a:solidFill>
                  <a:srgbClr val="102C4E"/>
                </a:solidFill>
                <a:latin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914400" rtl="0" eaLnBrk="1" fontAlgn="auto" latinLnBrk="0" hangingPunct="1">
              <a:lnSpc>
                <a:spcPct val="100000"/>
              </a:lnSpc>
              <a:spcBef>
                <a:spcPts val="0"/>
              </a:spcBef>
              <a:spcAft>
                <a:spcPts val="0"/>
              </a:spcAft>
              <a:buClrTx/>
              <a:buSzTx/>
              <a:buFont typeface="Arial"/>
              <a:buNone/>
              <a:tabLst/>
              <a:defRPr/>
            </a:pPr>
            <a:r>
              <a:rPr lang="en-US"/>
              <a:t>Integration of choice is different than integration of preference. Resident respect and dignity is intimately tied to preference.</a:t>
            </a:r>
          </a:p>
        </p:txBody>
      </p:sp>
      <p:sp>
        <p:nvSpPr>
          <p:cNvPr id="21" name="Text Placeholder 2">
            <a:extLst>
              <a:ext uri="{FF2B5EF4-FFF2-40B4-BE49-F238E27FC236}">
                <a16:creationId xmlns:a16="http://schemas.microsoft.com/office/drawing/2014/main" id="{09C242DD-0C05-FC4B-9725-5E98BC7B95FA}"/>
              </a:ext>
            </a:extLst>
          </p:cNvPr>
          <p:cNvSpPr>
            <a:spLocks noGrp="1"/>
          </p:cNvSpPr>
          <p:nvPr>
            <p:ph type="body" idx="17" hasCustomPrompt="1"/>
          </p:nvPr>
        </p:nvSpPr>
        <p:spPr>
          <a:xfrm>
            <a:off x="6118858" y="2428720"/>
            <a:ext cx="2233086" cy="3906270"/>
          </a:xfrm>
          <a:prstGeom prst="rect">
            <a:avLst/>
          </a:prstGeom>
        </p:spPr>
        <p:txBody>
          <a:bodyPr wrap="square" anchor="t"/>
          <a:lstStyle>
            <a:lvl1pPr marL="91440" marR="0" indent="-91440" algn="l" defTabSz="914400" rtl="0" eaLnBrk="1" fontAlgn="auto" latinLnBrk="0" hangingPunct="1">
              <a:lnSpc>
                <a:spcPct val="100000"/>
              </a:lnSpc>
              <a:spcBef>
                <a:spcPts val="0"/>
              </a:spcBef>
              <a:spcAft>
                <a:spcPts val="1200"/>
              </a:spcAft>
              <a:buClrTx/>
              <a:buSzTx/>
              <a:buFont typeface="Arial"/>
              <a:buNone/>
              <a:tabLst/>
              <a:defRPr sz="1400" b="0" i="0">
                <a:solidFill>
                  <a:srgbClr val="0176AB"/>
                </a:solidFill>
                <a:latin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914400" rtl="0" eaLnBrk="1" fontAlgn="auto" latinLnBrk="0" hangingPunct="1">
              <a:lnSpc>
                <a:spcPct val="100000"/>
              </a:lnSpc>
              <a:spcBef>
                <a:spcPts val="0"/>
              </a:spcBef>
              <a:spcAft>
                <a:spcPts val="0"/>
              </a:spcAft>
              <a:buClrTx/>
              <a:buSzTx/>
              <a:buFont typeface="Arial"/>
              <a:buNone/>
              <a:tabLst/>
              <a:defRPr/>
            </a:pPr>
            <a:r>
              <a:rPr lang="en-US"/>
              <a:t>“Here is a placeholder for a quote that vividly and directly illustrates the insight described on this slide.”</a:t>
            </a:r>
          </a:p>
          <a:p>
            <a:pPr marL="0" marR="0" lvl="0" indent="0" algn="l" defTabSz="914400" rtl="0" eaLnBrk="1" fontAlgn="auto" latinLnBrk="0" hangingPunct="1">
              <a:lnSpc>
                <a:spcPct val="100000"/>
              </a:lnSpc>
              <a:spcBef>
                <a:spcPts val="0"/>
              </a:spcBef>
              <a:spcAft>
                <a:spcPts val="0"/>
              </a:spcAft>
              <a:buClrTx/>
              <a:buSzTx/>
              <a:buFont typeface="Arial"/>
              <a:buNone/>
              <a:tabLst/>
              <a:defRPr/>
            </a:pPr>
            <a:r>
              <a:rPr lang="en-US"/>
              <a:t>– Veteran</a:t>
            </a:r>
          </a:p>
          <a:p>
            <a:pPr marL="0" marR="0" lvl="0" indent="0" algn="l" defTabSz="914400" rtl="0" eaLnBrk="1" fontAlgn="auto" latinLnBrk="0" hangingPunct="1">
              <a:lnSpc>
                <a:spcPct val="100000"/>
              </a:lnSpc>
              <a:spcBef>
                <a:spcPts val="0"/>
              </a:spcBef>
              <a:spcAft>
                <a:spcPts val="0"/>
              </a:spcAft>
              <a:buClrTx/>
              <a:buSzTx/>
              <a:buFont typeface="Arial"/>
              <a:buNone/>
              <a:tabLst/>
              <a:defRPr/>
            </a:pPr>
            <a:endParaRPr lang="en-US"/>
          </a:p>
          <a:p>
            <a:pPr marL="0" marR="0" lvl="0" indent="0" algn="l" defTabSz="914400" rtl="0" eaLnBrk="1" fontAlgn="auto" latinLnBrk="0" hangingPunct="1">
              <a:lnSpc>
                <a:spcPct val="100000"/>
              </a:lnSpc>
              <a:spcBef>
                <a:spcPts val="0"/>
              </a:spcBef>
              <a:spcAft>
                <a:spcPts val="0"/>
              </a:spcAft>
              <a:buClrTx/>
              <a:buSzTx/>
              <a:buFont typeface="Arial"/>
              <a:buNone/>
              <a:tabLst/>
              <a:defRPr/>
            </a:pPr>
            <a:r>
              <a:rPr lang="en-US"/>
              <a:t>“Here is a placeholder for a quote that vividly and directly illustrates the insight described on this slide.”</a:t>
            </a:r>
          </a:p>
          <a:p>
            <a:pPr marL="0" marR="0" lvl="0" indent="0" algn="l" defTabSz="914400" rtl="0" eaLnBrk="1" fontAlgn="auto" latinLnBrk="0" hangingPunct="1">
              <a:lnSpc>
                <a:spcPct val="100000"/>
              </a:lnSpc>
              <a:spcBef>
                <a:spcPts val="0"/>
              </a:spcBef>
              <a:spcAft>
                <a:spcPts val="0"/>
              </a:spcAft>
              <a:buClrTx/>
              <a:buSzTx/>
              <a:buFont typeface="Arial"/>
              <a:buNone/>
              <a:tabLst/>
              <a:defRPr/>
            </a:pPr>
            <a:r>
              <a:rPr lang="en-US"/>
              <a:t>– Veteran</a:t>
            </a:r>
          </a:p>
          <a:p>
            <a:pPr marL="0" marR="0" lvl="0" indent="0" algn="l" defTabSz="914400" rtl="0" eaLnBrk="1" fontAlgn="auto" latinLnBrk="0" hangingPunct="1">
              <a:lnSpc>
                <a:spcPct val="100000"/>
              </a:lnSpc>
              <a:spcBef>
                <a:spcPts val="0"/>
              </a:spcBef>
              <a:spcAft>
                <a:spcPts val="0"/>
              </a:spcAft>
              <a:buClrTx/>
              <a:buSzTx/>
              <a:buFont typeface="Arial"/>
              <a:buNone/>
              <a:tabLst/>
              <a:defRPr/>
            </a:pPr>
            <a:endParaRPr lang="en-US"/>
          </a:p>
        </p:txBody>
      </p:sp>
      <p:sp>
        <p:nvSpPr>
          <p:cNvPr id="8" name="Text Placeholder 2">
            <a:extLst>
              <a:ext uri="{FF2B5EF4-FFF2-40B4-BE49-F238E27FC236}">
                <a16:creationId xmlns:a16="http://schemas.microsoft.com/office/drawing/2014/main" id="{DC9E9232-54A6-4027-9404-CD93D1563E3C}"/>
              </a:ext>
            </a:extLst>
          </p:cNvPr>
          <p:cNvSpPr>
            <a:spLocks noGrp="1"/>
          </p:cNvSpPr>
          <p:nvPr>
            <p:ph type="body" idx="22" hasCustomPrompt="1"/>
          </p:nvPr>
        </p:nvSpPr>
        <p:spPr>
          <a:xfrm>
            <a:off x="8867727" y="2428720"/>
            <a:ext cx="2233086" cy="3906270"/>
          </a:xfrm>
          <a:prstGeom prst="rect">
            <a:avLst/>
          </a:prstGeom>
        </p:spPr>
        <p:txBody>
          <a:bodyPr wrap="square" anchor="t"/>
          <a:lstStyle>
            <a:lvl1pPr marL="91440" marR="0" indent="-91440" algn="l" defTabSz="914400" rtl="0" eaLnBrk="1" fontAlgn="auto" latinLnBrk="0" hangingPunct="1">
              <a:lnSpc>
                <a:spcPct val="100000"/>
              </a:lnSpc>
              <a:spcBef>
                <a:spcPts val="0"/>
              </a:spcBef>
              <a:spcAft>
                <a:spcPts val="1200"/>
              </a:spcAft>
              <a:buClrTx/>
              <a:buSzTx/>
              <a:buFont typeface="Arial"/>
              <a:buNone/>
              <a:tabLst/>
              <a:defRPr sz="1400" b="0" i="0">
                <a:solidFill>
                  <a:srgbClr val="0176AB"/>
                </a:solidFill>
                <a:latin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914400" rtl="0" eaLnBrk="1" fontAlgn="auto" latinLnBrk="0" hangingPunct="1">
              <a:lnSpc>
                <a:spcPct val="100000"/>
              </a:lnSpc>
              <a:spcBef>
                <a:spcPts val="0"/>
              </a:spcBef>
              <a:spcAft>
                <a:spcPts val="0"/>
              </a:spcAft>
              <a:buClrTx/>
              <a:buSzTx/>
              <a:buFont typeface="Arial"/>
              <a:buNone/>
              <a:tabLst/>
              <a:defRPr/>
            </a:pPr>
            <a:r>
              <a:rPr lang="en-US"/>
              <a:t>“Here is a placeholder for a quote that vividly and directly illustrates the insight described on this slide.”</a:t>
            </a:r>
          </a:p>
          <a:p>
            <a:pPr marL="0" marR="0" lvl="0" indent="0" algn="l" defTabSz="914400" rtl="0" eaLnBrk="1" fontAlgn="auto" latinLnBrk="0" hangingPunct="1">
              <a:lnSpc>
                <a:spcPct val="100000"/>
              </a:lnSpc>
              <a:spcBef>
                <a:spcPts val="0"/>
              </a:spcBef>
              <a:spcAft>
                <a:spcPts val="0"/>
              </a:spcAft>
              <a:buClrTx/>
              <a:buSzTx/>
              <a:buFont typeface="Arial"/>
              <a:buNone/>
              <a:tabLst/>
              <a:defRPr/>
            </a:pPr>
            <a:r>
              <a:rPr lang="en-US"/>
              <a:t>– Veteran</a:t>
            </a:r>
          </a:p>
          <a:p>
            <a:pPr marL="0" marR="0" lvl="0" indent="0" algn="l" defTabSz="914400" rtl="0" eaLnBrk="1" fontAlgn="auto" latinLnBrk="0" hangingPunct="1">
              <a:lnSpc>
                <a:spcPct val="100000"/>
              </a:lnSpc>
              <a:spcBef>
                <a:spcPts val="0"/>
              </a:spcBef>
              <a:spcAft>
                <a:spcPts val="0"/>
              </a:spcAft>
              <a:buClrTx/>
              <a:buSzTx/>
              <a:buFont typeface="Arial"/>
              <a:buNone/>
              <a:tabLst/>
              <a:defRPr/>
            </a:pPr>
            <a:endParaRPr lang="en-US"/>
          </a:p>
          <a:p>
            <a:pPr marL="0" marR="0" lvl="0" indent="0" algn="l" defTabSz="914400" rtl="0" eaLnBrk="1" fontAlgn="auto" latinLnBrk="0" hangingPunct="1">
              <a:lnSpc>
                <a:spcPct val="100000"/>
              </a:lnSpc>
              <a:spcBef>
                <a:spcPts val="0"/>
              </a:spcBef>
              <a:spcAft>
                <a:spcPts val="0"/>
              </a:spcAft>
              <a:buClrTx/>
              <a:buSzTx/>
              <a:buFont typeface="Arial"/>
              <a:buNone/>
              <a:tabLst/>
              <a:defRPr/>
            </a:pPr>
            <a:r>
              <a:rPr lang="en-US"/>
              <a:t>“Here is a placeholder for a quote that vividly and directly illustrates the insight described on this slide.”</a:t>
            </a:r>
          </a:p>
          <a:p>
            <a:pPr marL="0" marR="0" lvl="0" indent="0" algn="l" defTabSz="914400" rtl="0" eaLnBrk="1" fontAlgn="auto" latinLnBrk="0" hangingPunct="1">
              <a:lnSpc>
                <a:spcPct val="100000"/>
              </a:lnSpc>
              <a:spcBef>
                <a:spcPts val="0"/>
              </a:spcBef>
              <a:spcAft>
                <a:spcPts val="0"/>
              </a:spcAft>
              <a:buClrTx/>
              <a:buSzTx/>
              <a:buFont typeface="Arial"/>
              <a:buNone/>
              <a:tabLst/>
              <a:defRPr/>
            </a:pPr>
            <a:r>
              <a:rPr lang="en-US"/>
              <a:t>– Veteran</a:t>
            </a:r>
          </a:p>
          <a:p>
            <a:pPr marL="0" marR="0" lvl="0" indent="0" algn="l" defTabSz="914400" rtl="0" eaLnBrk="1" fontAlgn="auto" latinLnBrk="0" hangingPunct="1">
              <a:lnSpc>
                <a:spcPct val="100000"/>
              </a:lnSpc>
              <a:spcBef>
                <a:spcPts val="0"/>
              </a:spcBef>
              <a:spcAft>
                <a:spcPts val="0"/>
              </a:spcAft>
              <a:buClrTx/>
              <a:buSzTx/>
              <a:buFont typeface="Arial"/>
              <a:buNone/>
              <a:tabLst/>
              <a:defRPr/>
            </a:pPr>
            <a:endParaRPr lang="en-US"/>
          </a:p>
        </p:txBody>
      </p:sp>
      <p:sp>
        <p:nvSpPr>
          <p:cNvPr id="4" name="Footer Placeholder 3">
            <a:extLst>
              <a:ext uri="{FF2B5EF4-FFF2-40B4-BE49-F238E27FC236}">
                <a16:creationId xmlns:a16="http://schemas.microsoft.com/office/drawing/2014/main" id="{6159F219-5E5F-C126-7266-6E4F85F3F482}"/>
              </a:ext>
            </a:extLst>
          </p:cNvPr>
          <p:cNvSpPr>
            <a:spLocks noGrp="1"/>
          </p:cNvSpPr>
          <p:nvPr>
            <p:ph type="ftr" sz="quarter" idx="26"/>
          </p:nvPr>
        </p:nvSpPr>
        <p:spPr/>
        <p:txBody>
          <a:bodyPr/>
          <a:lstStyle/>
          <a:p>
            <a:r>
              <a:rPr lang="fr-FR"/>
              <a:t>Ambient Scribe Technology: Veteran Perspectives</a:t>
            </a:r>
            <a:endParaRPr lang="en-US"/>
          </a:p>
        </p:txBody>
      </p:sp>
      <p:sp>
        <p:nvSpPr>
          <p:cNvPr id="5" name="Slide Number Placeholder 4">
            <a:extLst>
              <a:ext uri="{FF2B5EF4-FFF2-40B4-BE49-F238E27FC236}">
                <a16:creationId xmlns:a16="http://schemas.microsoft.com/office/drawing/2014/main" id="{CDA89B31-C875-6AF5-6442-191751F36BB3}"/>
              </a:ext>
            </a:extLst>
          </p:cNvPr>
          <p:cNvSpPr>
            <a:spLocks noGrp="1"/>
          </p:cNvSpPr>
          <p:nvPr>
            <p:ph type="sldNum" sz="quarter" idx="27"/>
          </p:nvPr>
        </p:nvSpPr>
        <p:spPr/>
        <p:txBody>
          <a:bodyPr/>
          <a:lstStyle/>
          <a:p>
            <a:fld id="{FBFD66F8-178F-4604-BF32-3C0FB54E7948}" type="slidenum">
              <a:rPr lang="en-US" smtClean="0"/>
              <a:t>‹#›</a:t>
            </a:fld>
            <a:endParaRPr lang="en-US"/>
          </a:p>
        </p:txBody>
      </p:sp>
    </p:spTree>
    <p:extLst>
      <p:ext uri="{BB962C8B-B14F-4D97-AF65-F5344CB8AC3E}">
        <p14:creationId xmlns:p14="http://schemas.microsoft.com/office/powerpoint/2010/main" val="3514529389"/>
      </p:ext>
    </p:extLst>
  </p:cSld>
  <p:clrMapOvr>
    <a:masterClrMapping/>
  </p:clrMapOvr>
  <p:extLst>
    <p:ext uri="{DCECCB84-F9BA-43D5-87BE-67443E8EF086}">
      <p15:sldGuideLst xmlns:p15="http://schemas.microsoft.com/office/powerpoint/2012/main">
        <p15:guide id="1" orient="horz" pos="2160"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Content - 4-column">
    <p:spTree>
      <p:nvGrpSpPr>
        <p:cNvPr id="1" name=""/>
        <p:cNvGrpSpPr/>
        <p:nvPr/>
      </p:nvGrpSpPr>
      <p:grpSpPr>
        <a:xfrm>
          <a:off x="0" y="0"/>
          <a:ext cx="0" cy="0"/>
          <a:chOff x="0" y="0"/>
          <a:chExt cx="0" cy="0"/>
        </a:xfrm>
      </p:grpSpPr>
      <p:sp>
        <p:nvSpPr>
          <p:cNvPr id="19" name="Text Placeholder 2">
            <a:extLst>
              <a:ext uri="{FF2B5EF4-FFF2-40B4-BE49-F238E27FC236}">
                <a16:creationId xmlns:a16="http://schemas.microsoft.com/office/drawing/2014/main" id="{9CB78A57-0445-3646-8DDC-D91139C58DA1}"/>
              </a:ext>
            </a:extLst>
          </p:cNvPr>
          <p:cNvSpPr>
            <a:spLocks noGrp="1"/>
          </p:cNvSpPr>
          <p:nvPr>
            <p:ph type="body" idx="20" hasCustomPrompt="1"/>
          </p:nvPr>
        </p:nvSpPr>
        <p:spPr>
          <a:xfrm>
            <a:off x="840102" y="443401"/>
            <a:ext cx="4733523" cy="284166"/>
          </a:xfrm>
          <a:prstGeom prst="rect">
            <a:avLst/>
          </a:prstGeom>
        </p:spPr>
        <p:txBody>
          <a:bodyPr anchor="t">
            <a:normAutofit/>
          </a:bodyPr>
          <a:lstStyle>
            <a:lvl1pPr marL="0" marR="0" indent="0" algn="l" defTabSz="914400" rtl="0" eaLnBrk="1" fontAlgn="auto" latinLnBrk="0" hangingPunct="1">
              <a:lnSpc>
                <a:spcPct val="100000"/>
              </a:lnSpc>
              <a:spcBef>
                <a:spcPts val="0"/>
              </a:spcBef>
              <a:spcAft>
                <a:spcPts val="0"/>
              </a:spcAft>
              <a:buClrTx/>
              <a:buSzTx/>
              <a:buFont typeface="Arial"/>
              <a:buNone/>
              <a:tabLst/>
              <a:defRPr sz="1200" b="1" i="0">
                <a:solidFill>
                  <a:schemeClr val="tx1"/>
                </a:solidFill>
                <a:latin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914400" rtl="0" eaLnBrk="1" fontAlgn="auto" latinLnBrk="0" hangingPunct="1">
              <a:lnSpc>
                <a:spcPct val="100000"/>
              </a:lnSpc>
              <a:spcBef>
                <a:spcPts val="0"/>
              </a:spcBef>
              <a:spcAft>
                <a:spcPts val="0"/>
              </a:spcAft>
              <a:buClrTx/>
              <a:buSzTx/>
              <a:buFont typeface="Arial"/>
              <a:buNone/>
              <a:tabLst/>
              <a:defRPr/>
            </a:pPr>
            <a:r>
              <a:rPr lang="en-US"/>
              <a:t>Section Name</a:t>
            </a:r>
          </a:p>
        </p:txBody>
      </p:sp>
      <p:sp>
        <p:nvSpPr>
          <p:cNvPr id="30" name="Title 1">
            <a:extLst>
              <a:ext uri="{FF2B5EF4-FFF2-40B4-BE49-F238E27FC236}">
                <a16:creationId xmlns:a16="http://schemas.microsoft.com/office/drawing/2014/main" id="{9BEB2334-EB7E-0349-9854-7D214584BDD4}"/>
              </a:ext>
            </a:extLst>
          </p:cNvPr>
          <p:cNvSpPr>
            <a:spLocks noGrp="1"/>
          </p:cNvSpPr>
          <p:nvPr>
            <p:ph type="title" hasCustomPrompt="1"/>
          </p:nvPr>
        </p:nvSpPr>
        <p:spPr>
          <a:xfrm>
            <a:off x="840102" y="1152144"/>
            <a:ext cx="10050966" cy="1325563"/>
          </a:xfrm>
          <a:prstGeom prst="rect">
            <a:avLst/>
          </a:prstGeom>
        </p:spPr>
        <p:txBody>
          <a:bodyPr anchor="t"/>
          <a:lstStyle>
            <a:lvl1pPr>
              <a:defRPr sz="3300" b="1" i="0">
                <a:solidFill>
                  <a:schemeClr val="tx2"/>
                </a:solidFill>
                <a:latin typeface="Calibri" panose="020F0502020204030204" pitchFamily="34" charset="0"/>
              </a:defRPr>
            </a:lvl1pPr>
          </a:lstStyle>
          <a:p>
            <a:r>
              <a:rPr lang="en-US"/>
              <a:t>Add unique slide title.</a:t>
            </a:r>
          </a:p>
        </p:txBody>
      </p:sp>
      <p:sp>
        <p:nvSpPr>
          <p:cNvPr id="10" name="Text Placeholder 2">
            <a:extLst>
              <a:ext uri="{FF2B5EF4-FFF2-40B4-BE49-F238E27FC236}">
                <a16:creationId xmlns:a16="http://schemas.microsoft.com/office/drawing/2014/main" id="{842C31F9-2DE0-E544-B609-C7028DD8BA00}"/>
              </a:ext>
            </a:extLst>
          </p:cNvPr>
          <p:cNvSpPr>
            <a:spLocks noGrp="1"/>
          </p:cNvSpPr>
          <p:nvPr>
            <p:ph type="body" idx="16" hasCustomPrompt="1"/>
          </p:nvPr>
        </p:nvSpPr>
        <p:spPr>
          <a:xfrm>
            <a:off x="854616" y="2044989"/>
            <a:ext cx="2315737" cy="1828421"/>
          </a:xfrm>
          <a:prstGeom prst="rect">
            <a:avLst/>
          </a:prstGeom>
        </p:spPr>
        <p:txBody>
          <a:bodyPr anchor="t"/>
          <a:lstStyle>
            <a:lvl1pPr marL="0" marR="0" indent="0" algn="l" defTabSz="914400" rtl="0" eaLnBrk="1" fontAlgn="auto" latinLnBrk="0" hangingPunct="1">
              <a:lnSpc>
                <a:spcPct val="100000"/>
              </a:lnSpc>
              <a:spcBef>
                <a:spcPts val="0"/>
              </a:spcBef>
              <a:spcAft>
                <a:spcPts val="600"/>
              </a:spcAft>
              <a:buClrTx/>
              <a:buSzTx/>
              <a:buFont typeface="Arial"/>
              <a:buNone/>
              <a:tabLst/>
              <a:defRPr sz="1800" b="0" i="0">
                <a:solidFill>
                  <a:srgbClr val="102C4E"/>
                </a:solidFill>
                <a:latin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914400" rtl="0" eaLnBrk="1" fontAlgn="auto" latinLnBrk="0" hangingPunct="1">
              <a:lnSpc>
                <a:spcPct val="100000"/>
              </a:lnSpc>
              <a:spcBef>
                <a:spcPts val="0"/>
              </a:spcBef>
              <a:spcAft>
                <a:spcPts val="0"/>
              </a:spcAft>
              <a:buClrTx/>
              <a:buSzTx/>
              <a:buFont typeface="Arial"/>
              <a:buNone/>
              <a:tabLst/>
              <a:defRPr/>
            </a:pPr>
            <a:r>
              <a:rPr lang="en-US"/>
              <a:t>Minimum text size is 18pt.</a:t>
            </a:r>
          </a:p>
        </p:txBody>
      </p:sp>
      <p:sp>
        <p:nvSpPr>
          <p:cNvPr id="11" name="Text Placeholder 2">
            <a:extLst>
              <a:ext uri="{FF2B5EF4-FFF2-40B4-BE49-F238E27FC236}">
                <a16:creationId xmlns:a16="http://schemas.microsoft.com/office/drawing/2014/main" id="{97A0782B-44C5-6B4B-A0B0-7877DFA21846}"/>
              </a:ext>
            </a:extLst>
          </p:cNvPr>
          <p:cNvSpPr>
            <a:spLocks noGrp="1"/>
          </p:cNvSpPr>
          <p:nvPr>
            <p:ph type="body" idx="17" hasCustomPrompt="1"/>
          </p:nvPr>
        </p:nvSpPr>
        <p:spPr>
          <a:xfrm>
            <a:off x="3576960" y="2044988"/>
            <a:ext cx="2315737" cy="1828421"/>
          </a:xfrm>
          <a:prstGeom prst="rect">
            <a:avLst/>
          </a:prstGeom>
        </p:spPr>
        <p:txBody>
          <a:bodyPr anchor="t"/>
          <a:lstStyle>
            <a:lvl1pPr marL="0" marR="0" indent="0" algn="l" defTabSz="914400" rtl="0" eaLnBrk="1" fontAlgn="auto" latinLnBrk="0" hangingPunct="1">
              <a:lnSpc>
                <a:spcPct val="100000"/>
              </a:lnSpc>
              <a:spcBef>
                <a:spcPts val="0"/>
              </a:spcBef>
              <a:spcAft>
                <a:spcPts val="600"/>
              </a:spcAft>
              <a:buClrTx/>
              <a:buSzTx/>
              <a:buFont typeface="Arial"/>
              <a:buNone/>
              <a:tabLst/>
              <a:defRPr sz="1800" b="0" i="0">
                <a:solidFill>
                  <a:srgbClr val="102C4E"/>
                </a:solidFill>
                <a:latin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914400" rtl="0" eaLnBrk="1" fontAlgn="auto" latinLnBrk="0" hangingPunct="1">
              <a:lnSpc>
                <a:spcPct val="100000"/>
              </a:lnSpc>
              <a:spcBef>
                <a:spcPts val="0"/>
              </a:spcBef>
              <a:spcAft>
                <a:spcPts val="0"/>
              </a:spcAft>
              <a:buClrTx/>
              <a:buSzTx/>
              <a:buFont typeface="Arial"/>
              <a:buNone/>
              <a:tabLst/>
              <a:defRPr/>
            </a:pPr>
            <a:r>
              <a:rPr lang="en-US"/>
              <a:t>Minimum text size is 18pt.</a:t>
            </a:r>
          </a:p>
        </p:txBody>
      </p:sp>
      <p:sp>
        <p:nvSpPr>
          <p:cNvPr id="12" name="Text Placeholder 2">
            <a:extLst>
              <a:ext uri="{FF2B5EF4-FFF2-40B4-BE49-F238E27FC236}">
                <a16:creationId xmlns:a16="http://schemas.microsoft.com/office/drawing/2014/main" id="{9F07D9D2-BB42-A04B-BD25-68DAE3AA92E9}"/>
              </a:ext>
            </a:extLst>
          </p:cNvPr>
          <p:cNvSpPr>
            <a:spLocks noGrp="1"/>
          </p:cNvSpPr>
          <p:nvPr>
            <p:ph type="body" idx="18" hasCustomPrompt="1"/>
          </p:nvPr>
        </p:nvSpPr>
        <p:spPr>
          <a:xfrm>
            <a:off x="6299304" y="2053687"/>
            <a:ext cx="2315737" cy="1828421"/>
          </a:xfrm>
          <a:prstGeom prst="rect">
            <a:avLst/>
          </a:prstGeom>
        </p:spPr>
        <p:txBody>
          <a:bodyPr anchor="t"/>
          <a:lstStyle>
            <a:lvl1pPr marL="0" marR="0" indent="0" algn="l" defTabSz="914400" rtl="0" eaLnBrk="1" fontAlgn="auto" latinLnBrk="0" hangingPunct="1">
              <a:lnSpc>
                <a:spcPct val="100000"/>
              </a:lnSpc>
              <a:spcBef>
                <a:spcPts val="0"/>
              </a:spcBef>
              <a:spcAft>
                <a:spcPts val="600"/>
              </a:spcAft>
              <a:buClrTx/>
              <a:buSzTx/>
              <a:buFont typeface="Arial"/>
              <a:buNone/>
              <a:tabLst/>
              <a:defRPr sz="1800" b="0" i="0">
                <a:solidFill>
                  <a:srgbClr val="102C4E"/>
                </a:solidFill>
                <a:latin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914400" rtl="0" eaLnBrk="1" fontAlgn="auto" latinLnBrk="0" hangingPunct="1">
              <a:lnSpc>
                <a:spcPct val="100000"/>
              </a:lnSpc>
              <a:spcBef>
                <a:spcPts val="0"/>
              </a:spcBef>
              <a:spcAft>
                <a:spcPts val="0"/>
              </a:spcAft>
              <a:buClrTx/>
              <a:buSzTx/>
              <a:buFont typeface="Arial"/>
              <a:buNone/>
              <a:tabLst/>
              <a:defRPr/>
            </a:pPr>
            <a:r>
              <a:rPr lang="en-US"/>
              <a:t>Minimum text size is 18pt.</a:t>
            </a:r>
          </a:p>
        </p:txBody>
      </p:sp>
      <p:sp>
        <p:nvSpPr>
          <p:cNvPr id="13" name="Text Placeholder 2">
            <a:extLst>
              <a:ext uri="{FF2B5EF4-FFF2-40B4-BE49-F238E27FC236}">
                <a16:creationId xmlns:a16="http://schemas.microsoft.com/office/drawing/2014/main" id="{59986EB6-2218-DD41-914F-6CE467061BDF}"/>
              </a:ext>
            </a:extLst>
          </p:cNvPr>
          <p:cNvSpPr>
            <a:spLocks noGrp="1"/>
          </p:cNvSpPr>
          <p:nvPr>
            <p:ph type="body" idx="19" hasCustomPrompt="1"/>
          </p:nvPr>
        </p:nvSpPr>
        <p:spPr>
          <a:xfrm>
            <a:off x="9021647" y="2053686"/>
            <a:ext cx="2315737" cy="1828421"/>
          </a:xfrm>
          <a:prstGeom prst="rect">
            <a:avLst/>
          </a:prstGeom>
        </p:spPr>
        <p:txBody>
          <a:bodyPr anchor="t"/>
          <a:lstStyle>
            <a:lvl1pPr marL="0" marR="0" indent="0" algn="l" defTabSz="914400" rtl="0" eaLnBrk="1" fontAlgn="auto" latinLnBrk="0" hangingPunct="1">
              <a:lnSpc>
                <a:spcPct val="100000"/>
              </a:lnSpc>
              <a:spcBef>
                <a:spcPts val="0"/>
              </a:spcBef>
              <a:spcAft>
                <a:spcPts val="600"/>
              </a:spcAft>
              <a:buClrTx/>
              <a:buSzTx/>
              <a:buFont typeface="Arial"/>
              <a:buNone/>
              <a:tabLst/>
              <a:defRPr sz="1800" b="0" i="0">
                <a:solidFill>
                  <a:srgbClr val="102C4E"/>
                </a:solidFill>
                <a:latin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914400" rtl="0" eaLnBrk="1" fontAlgn="auto" latinLnBrk="0" hangingPunct="1">
              <a:lnSpc>
                <a:spcPct val="100000"/>
              </a:lnSpc>
              <a:spcBef>
                <a:spcPts val="0"/>
              </a:spcBef>
              <a:spcAft>
                <a:spcPts val="0"/>
              </a:spcAft>
              <a:buClrTx/>
              <a:buSzTx/>
              <a:buFont typeface="Arial"/>
              <a:buNone/>
              <a:tabLst/>
              <a:defRPr/>
            </a:pPr>
            <a:r>
              <a:rPr lang="en-US"/>
              <a:t>Minimum text size is 18pt.</a:t>
            </a:r>
          </a:p>
        </p:txBody>
      </p:sp>
      <p:sp>
        <p:nvSpPr>
          <p:cNvPr id="14" name="Text Placeholder 2">
            <a:extLst>
              <a:ext uri="{FF2B5EF4-FFF2-40B4-BE49-F238E27FC236}">
                <a16:creationId xmlns:a16="http://schemas.microsoft.com/office/drawing/2014/main" id="{EA00109F-8395-4A30-9D6C-3EE5529FE736}"/>
              </a:ext>
            </a:extLst>
          </p:cNvPr>
          <p:cNvSpPr>
            <a:spLocks noGrp="1"/>
          </p:cNvSpPr>
          <p:nvPr>
            <p:ph type="body" idx="22" hasCustomPrompt="1"/>
          </p:nvPr>
        </p:nvSpPr>
        <p:spPr>
          <a:xfrm>
            <a:off x="854616" y="4202982"/>
            <a:ext cx="2315737" cy="1828421"/>
          </a:xfrm>
          <a:prstGeom prst="rect">
            <a:avLst/>
          </a:prstGeom>
        </p:spPr>
        <p:txBody>
          <a:bodyPr anchor="t"/>
          <a:lstStyle>
            <a:lvl1pPr marL="0" marR="0" indent="0" algn="l" defTabSz="914400" rtl="0" eaLnBrk="1" fontAlgn="auto" latinLnBrk="0" hangingPunct="1">
              <a:lnSpc>
                <a:spcPct val="100000"/>
              </a:lnSpc>
              <a:spcBef>
                <a:spcPts val="0"/>
              </a:spcBef>
              <a:spcAft>
                <a:spcPts val="600"/>
              </a:spcAft>
              <a:buClrTx/>
              <a:buSzTx/>
              <a:buFont typeface="Arial"/>
              <a:buNone/>
              <a:tabLst/>
              <a:defRPr sz="1800" b="0" i="0">
                <a:solidFill>
                  <a:srgbClr val="102C4E"/>
                </a:solidFill>
                <a:latin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914400" rtl="0" eaLnBrk="1" fontAlgn="auto" latinLnBrk="0" hangingPunct="1">
              <a:lnSpc>
                <a:spcPct val="100000"/>
              </a:lnSpc>
              <a:spcBef>
                <a:spcPts val="0"/>
              </a:spcBef>
              <a:spcAft>
                <a:spcPts val="0"/>
              </a:spcAft>
              <a:buClrTx/>
              <a:buSzTx/>
              <a:buFont typeface="Arial"/>
              <a:buNone/>
              <a:tabLst/>
              <a:defRPr/>
            </a:pPr>
            <a:r>
              <a:rPr lang="en-US"/>
              <a:t>Minimum text size is 18pt.</a:t>
            </a:r>
          </a:p>
        </p:txBody>
      </p:sp>
      <p:sp>
        <p:nvSpPr>
          <p:cNvPr id="15" name="Text Placeholder 2">
            <a:extLst>
              <a:ext uri="{FF2B5EF4-FFF2-40B4-BE49-F238E27FC236}">
                <a16:creationId xmlns:a16="http://schemas.microsoft.com/office/drawing/2014/main" id="{9B47277B-E06F-4048-A29F-4600F86DE3B0}"/>
              </a:ext>
            </a:extLst>
          </p:cNvPr>
          <p:cNvSpPr>
            <a:spLocks noGrp="1"/>
          </p:cNvSpPr>
          <p:nvPr>
            <p:ph type="body" idx="23" hasCustomPrompt="1"/>
          </p:nvPr>
        </p:nvSpPr>
        <p:spPr>
          <a:xfrm>
            <a:off x="3576960" y="4202981"/>
            <a:ext cx="2315737" cy="1828421"/>
          </a:xfrm>
          <a:prstGeom prst="rect">
            <a:avLst/>
          </a:prstGeom>
        </p:spPr>
        <p:txBody>
          <a:bodyPr anchor="t"/>
          <a:lstStyle>
            <a:lvl1pPr marL="0" marR="0" indent="0" algn="l" defTabSz="914400" rtl="0" eaLnBrk="1" fontAlgn="auto" latinLnBrk="0" hangingPunct="1">
              <a:lnSpc>
                <a:spcPct val="100000"/>
              </a:lnSpc>
              <a:spcBef>
                <a:spcPts val="0"/>
              </a:spcBef>
              <a:spcAft>
                <a:spcPts val="600"/>
              </a:spcAft>
              <a:buClrTx/>
              <a:buSzTx/>
              <a:buFont typeface="Arial"/>
              <a:buNone/>
              <a:tabLst/>
              <a:defRPr sz="1800" b="0" i="0">
                <a:solidFill>
                  <a:srgbClr val="102C4E"/>
                </a:solidFill>
                <a:latin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914400" rtl="0" eaLnBrk="1" fontAlgn="auto" latinLnBrk="0" hangingPunct="1">
              <a:lnSpc>
                <a:spcPct val="100000"/>
              </a:lnSpc>
              <a:spcBef>
                <a:spcPts val="0"/>
              </a:spcBef>
              <a:spcAft>
                <a:spcPts val="0"/>
              </a:spcAft>
              <a:buClrTx/>
              <a:buSzTx/>
              <a:buFont typeface="Arial"/>
              <a:buNone/>
              <a:tabLst/>
              <a:defRPr/>
            </a:pPr>
            <a:r>
              <a:rPr lang="en-US"/>
              <a:t>Minimum text size is 18pt.</a:t>
            </a:r>
          </a:p>
        </p:txBody>
      </p:sp>
      <p:sp>
        <p:nvSpPr>
          <p:cNvPr id="16" name="Text Placeholder 2">
            <a:extLst>
              <a:ext uri="{FF2B5EF4-FFF2-40B4-BE49-F238E27FC236}">
                <a16:creationId xmlns:a16="http://schemas.microsoft.com/office/drawing/2014/main" id="{D5D356E0-0CEC-4FDF-B1A2-577C645918E6}"/>
              </a:ext>
            </a:extLst>
          </p:cNvPr>
          <p:cNvSpPr>
            <a:spLocks noGrp="1"/>
          </p:cNvSpPr>
          <p:nvPr>
            <p:ph type="body" idx="24" hasCustomPrompt="1"/>
          </p:nvPr>
        </p:nvSpPr>
        <p:spPr>
          <a:xfrm>
            <a:off x="6299304" y="4211680"/>
            <a:ext cx="2315737" cy="1828421"/>
          </a:xfrm>
          <a:prstGeom prst="rect">
            <a:avLst/>
          </a:prstGeom>
        </p:spPr>
        <p:txBody>
          <a:bodyPr anchor="t"/>
          <a:lstStyle>
            <a:lvl1pPr marL="0" marR="0" indent="0" algn="l" defTabSz="914400" rtl="0" eaLnBrk="1" fontAlgn="auto" latinLnBrk="0" hangingPunct="1">
              <a:lnSpc>
                <a:spcPct val="100000"/>
              </a:lnSpc>
              <a:spcBef>
                <a:spcPts val="0"/>
              </a:spcBef>
              <a:spcAft>
                <a:spcPts val="600"/>
              </a:spcAft>
              <a:buClrTx/>
              <a:buSzTx/>
              <a:buFont typeface="Arial"/>
              <a:buNone/>
              <a:tabLst/>
              <a:defRPr sz="1800" b="0" i="0">
                <a:solidFill>
                  <a:srgbClr val="102C4E"/>
                </a:solidFill>
                <a:latin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914400" rtl="0" eaLnBrk="1" fontAlgn="auto" latinLnBrk="0" hangingPunct="1">
              <a:lnSpc>
                <a:spcPct val="100000"/>
              </a:lnSpc>
              <a:spcBef>
                <a:spcPts val="0"/>
              </a:spcBef>
              <a:spcAft>
                <a:spcPts val="0"/>
              </a:spcAft>
              <a:buClrTx/>
              <a:buSzTx/>
              <a:buFont typeface="Arial"/>
              <a:buNone/>
              <a:tabLst/>
              <a:defRPr/>
            </a:pPr>
            <a:r>
              <a:rPr lang="en-US"/>
              <a:t>Minimum text size is 18pt.</a:t>
            </a:r>
          </a:p>
        </p:txBody>
      </p:sp>
      <p:sp>
        <p:nvSpPr>
          <p:cNvPr id="18" name="Text Placeholder 2">
            <a:extLst>
              <a:ext uri="{FF2B5EF4-FFF2-40B4-BE49-F238E27FC236}">
                <a16:creationId xmlns:a16="http://schemas.microsoft.com/office/drawing/2014/main" id="{F74A2293-7DB9-4772-9B24-C0E5CDF85932}"/>
              </a:ext>
            </a:extLst>
          </p:cNvPr>
          <p:cNvSpPr>
            <a:spLocks noGrp="1"/>
          </p:cNvSpPr>
          <p:nvPr>
            <p:ph type="body" idx="25" hasCustomPrompt="1"/>
          </p:nvPr>
        </p:nvSpPr>
        <p:spPr>
          <a:xfrm>
            <a:off x="9021647" y="4211679"/>
            <a:ext cx="2315737" cy="1828421"/>
          </a:xfrm>
          <a:prstGeom prst="rect">
            <a:avLst/>
          </a:prstGeom>
        </p:spPr>
        <p:txBody>
          <a:bodyPr anchor="t"/>
          <a:lstStyle>
            <a:lvl1pPr marL="0" marR="0" indent="0" algn="l" defTabSz="914400" rtl="0" eaLnBrk="1" fontAlgn="auto" latinLnBrk="0" hangingPunct="1">
              <a:lnSpc>
                <a:spcPct val="100000"/>
              </a:lnSpc>
              <a:spcBef>
                <a:spcPts val="0"/>
              </a:spcBef>
              <a:spcAft>
                <a:spcPts val="600"/>
              </a:spcAft>
              <a:buClrTx/>
              <a:buSzTx/>
              <a:buFont typeface="Arial"/>
              <a:buNone/>
              <a:tabLst/>
              <a:defRPr sz="1800" b="0" i="0">
                <a:solidFill>
                  <a:srgbClr val="102C4E"/>
                </a:solidFill>
                <a:latin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914400" rtl="0" eaLnBrk="1" fontAlgn="auto" latinLnBrk="0" hangingPunct="1">
              <a:lnSpc>
                <a:spcPct val="100000"/>
              </a:lnSpc>
              <a:spcBef>
                <a:spcPts val="0"/>
              </a:spcBef>
              <a:spcAft>
                <a:spcPts val="0"/>
              </a:spcAft>
              <a:buClrTx/>
              <a:buSzTx/>
              <a:buFont typeface="Arial"/>
              <a:buNone/>
              <a:tabLst/>
              <a:defRPr/>
            </a:pPr>
            <a:r>
              <a:rPr lang="en-US"/>
              <a:t>Minimum text size is 18pt.</a:t>
            </a:r>
          </a:p>
        </p:txBody>
      </p:sp>
      <p:sp>
        <p:nvSpPr>
          <p:cNvPr id="5" name="Footer Placeholder 4">
            <a:extLst>
              <a:ext uri="{FF2B5EF4-FFF2-40B4-BE49-F238E27FC236}">
                <a16:creationId xmlns:a16="http://schemas.microsoft.com/office/drawing/2014/main" id="{5AA1A4F1-76C8-DE19-9C14-D10551A3DA8A}"/>
              </a:ext>
            </a:extLst>
          </p:cNvPr>
          <p:cNvSpPr>
            <a:spLocks noGrp="1"/>
          </p:cNvSpPr>
          <p:nvPr>
            <p:ph type="ftr" sz="quarter" idx="26"/>
          </p:nvPr>
        </p:nvSpPr>
        <p:spPr/>
        <p:txBody>
          <a:bodyPr/>
          <a:lstStyle/>
          <a:p>
            <a:r>
              <a:rPr lang="fr-FR"/>
              <a:t>Ambient Scribe Technology: Veteran Perspectives</a:t>
            </a:r>
            <a:endParaRPr lang="en-US"/>
          </a:p>
        </p:txBody>
      </p:sp>
      <p:sp>
        <p:nvSpPr>
          <p:cNvPr id="6" name="Slide Number Placeholder 5">
            <a:extLst>
              <a:ext uri="{FF2B5EF4-FFF2-40B4-BE49-F238E27FC236}">
                <a16:creationId xmlns:a16="http://schemas.microsoft.com/office/drawing/2014/main" id="{7B338AFB-DBB2-1BBF-5230-E390C8F1DA45}"/>
              </a:ext>
            </a:extLst>
          </p:cNvPr>
          <p:cNvSpPr>
            <a:spLocks noGrp="1"/>
          </p:cNvSpPr>
          <p:nvPr>
            <p:ph type="sldNum" sz="quarter" idx="27"/>
          </p:nvPr>
        </p:nvSpPr>
        <p:spPr/>
        <p:txBody>
          <a:bodyPr/>
          <a:lstStyle/>
          <a:p>
            <a:fld id="{FBFD66F8-178F-4604-BF32-3C0FB54E7948}" type="slidenum">
              <a:rPr lang="en-US" smtClean="0"/>
              <a:t>‹#›</a:t>
            </a:fld>
            <a:endParaRPr lang="en-US"/>
          </a:p>
        </p:txBody>
      </p:sp>
    </p:spTree>
    <p:extLst>
      <p:ext uri="{BB962C8B-B14F-4D97-AF65-F5344CB8AC3E}">
        <p14:creationId xmlns:p14="http://schemas.microsoft.com/office/powerpoint/2010/main" val="14728890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5782A31-21C0-36AA-3828-4EC0CF98DE2C}"/>
              </a:ext>
            </a:extLst>
          </p:cNvPr>
          <p:cNvSpPr/>
          <p:nvPr userDrawn="1"/>
        </p:nvSpPr>
        <p:spPr>
          <a:xfrm>
            <a:off x="0" y="0"/>
            <a:ext cx="6604000" cy="6858000"/>
          </a:xfrm>
          <a:prstGeom prst="rect">
            <a:avLst/>
          </a:prstGeom>
          <a:solidFill>
            <a:srgbClr val="003F7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37DEC58F-5561-2E68-AF11-FA9C14738404}"/>
              </a:ext>
              <a:ext uri="{C183D7F6-B498-43B3-948B-1728B52AA6E4}">
                <adec:decorative xmlns:adec="http://schemas.microsoft.com/office/drawing/2017/decorative" val="1"/>
              </a:ext>
            </a:extLst>
          </p:cNvPr>
          <p:cNvPicPr>
            <a:picLocks noChangeAspect="1"/>
          </p:cNvPicPr>
          <p:nvPr userDrawn="1"/>
        </p:nvPicPr>
        <p:blipFill rotWithShape="1">
          <a:blip r:embed="rId2"/>
          <a:srcRect l="10639" t="3011" r="34209"/>
          <a:stretch/>
        </p:blipFill>
        <p:spPr>
          <a:xfrm>
            <a:off x="0" y="-1"/>
            <a:ext cx="6602176" cy="6453131"/>
          </a:xfrm>
          <a:prstGeom prst="rect">
            <a:avLst/>
          </a:prstGeom>
        </p:spPr>
      </p:pic>
      <p:sp>
        <p:nvSpPr>
          <p:cNvPr id="2" name="Title 1">
            <a:extLst>
              <a:ext uri="{FF2B5EF4-FFF2-40B4-BE49-F238E27FC236}">
                <a16:creationId xmlns:a16="http://schemas.microsoft.com/office/drawing/2014/main" id="{98A2B23F-AAB1-40E9-9E9F-657775A2924D}"/>
              </a:ext>
            </a:extLst>
          </p:cNvPr>
          <p:cNvSpPr>
            <a:spLocks noGrp="1"/>
          </p:cNvSpPr>
          <p:nvPr>
            <p:ph type="title" hasCustomPrompt="1"/>
          </p:nvPr>
        </p:nvSpPr>
        <p:spPr>
          <a:xfrm>
            <a:off x="506177" y="1451113"/>
            <a:ext cx="5589823" cy="1852475"/>
          </a:xfrm>
        </p:spPr>
        <p:txBody>
          <a:bodyPr anchor="b">
            <a:normAutofit/>
          </a:bodyPr>
          <a:lstStyle>
            <a:lvl1pPr algn="r">
              <a:lnSpc>
                <a:spcPct val="100000"/>
              </a:lnSpc>
              <a:spcAft>
                <a:spcPts val="600"/>
              </a:spcAft>
              <a:defRPr sz="3600" b="1">
                <a:solidFill>
                  <a:schemeClr val="bg1"/>
                </a:solidFill>
              </a:defRPr>
            </a:lvl1pPr>
          </a:lstStyle>
          <a:p>
            <a:r>
              <a:rPr lang="en-US"/>
              <a:t>AGENDA</a:t>
            </a:r>
          </a:p>
        </p:txBody>
      </p:sp>
      <p:pic>
        <p:nvPicPr>
          <p:cNvPr id="5" name="Picture 4" descr="U.S. Department of Veterans Affairs, Veterans Health Administration, Digital Health Office logo">
            <a:extLst>
              <a:ext uri="{FF2B5EF4-FFF2-40B4-BE49-F238E27FC236}">
                <a16:creationId xmlns:a16="http://schemas.microsoft.com/office/drawing/2014/main" id="{9291C1DF-7018-EBE9-5B3D-3AA11907C1F8}"/>
              </a:ext>
            </a:extLst>
          </p:cNvPr>
          <p:cNvPicPr>
            <a:picLocks noChangeAspect="1"/>
          </p:cNvPicPr>
          <p:nvPr userDrawn="1"/>
        </p:nvPicPr>
        <p:blipFill>
          <a:blip r:embed="rId3"/>
          <a:stretch>
            <a:fillRect/>
          </a:stretch>
        </p:blipFill>
        <p:spPr>
          <a:xfrm>
            <a:off x="3075915" y="5836511"/>
            <a:ext cx="2994685" cy="611556"/>
          </a:xfrm>
          <a:prstGeom prst="rect">
            <a:avLst/>
          </a:prstGeom>
        </p:spPr>
      </p:pic>
      <p:sp>
        <p:nvSpPr>
          <p:cNvPr id="11" name="Subtitle 2">
            <a:extLst>
              <a:ext uri="{FF2B5EF4-FFF2-40B4-BE49-F238E27FC236}">
                <a16:creationId xmlns:a16="http://schemas.microsoft.com/office/drawing/2014/main" id="{B719F1AA-7863-E240-3972-12D4ED606D88}"/>
              </a:ext>
            </a:extLst>
          </p:cNvPr>
          <p:cNvSpPr>
            <a:spLocks noGrp="1"/>
          </p:cNvSpPr>
          <p:nvPr>
            <p:ph type="subTitle" idx="1" hasCustomPrompt="1"/>
          </p:nvPr>
        </p:nvSpPr>
        <p:spPr>
          <a:xfrm>
            <a:off x="7110176" y="628650"/>
            <a:ext cx="4575648" cy="5600700"/>
          </a:xfrm>
        </p:spPr>
        <p:txBody>
          <a:bodyPr anchor="ctr">
            <a:normAutofit/>
          </a:bodyPr>
          <a:lstStyle>
            <a:lvl1pPr marL="228600" indent="-228600" algn="l">
              <a:lnSpc>
                <a:spcPct val="100000"/>
              </a:lnSpc>
              <a:spcBef>
                <a:spcPts val="0"/>
              </a:spcBef>
              <a:spcAft>
                <a:spcPts val="600"/>
              </a:spcAft>
              <a:buFont typeface="Arial" panose="020B0604020202020204" pitchFamily="34" charset="0"/>
              <a:buChar char="•"/>
              <a:defRPr sz="1800">
                <a:solidFill>
                  <a:srgbClr val="0083BE"/>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 for agenda items – Keep 18pt Font</a:t>
            </a:r>
          </a:p>
        </p:txBody>
      </p:sp>
    </p:spTree>
    <p:extLst>
      <p:ext uri="{BB962C8B-B14F-4D97-AF65-F5344CB8AC3E}">
        <p14:creationId xmlns:p14="http://schemas.microsoft.com/office/powerpoint/2010/main" val="17428386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divider 1">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04848661-9707-7A1F-1E29-E498BA0EA6DB}"/>
              </a:ext>
              <a:ext uri="{C183D7F6-B498-43B3-948B-1728B52AA6E4}">
                <adec:decorative xmlns:adec="http://schemas.microsoft.com/office/drawing/2017/decorative" val="1"/>
              </a:ext>
            </a:extLst>
          </p:cNvPr>
          <p:cNvPicPr>
            <a:picLocks noChangeAspect="1"/>
          </p:cNvPicPr>
          <p:nvPr userDrawn="1"/>
        </p:nvPicPr>
        <p:blipFill rotWithShape="1">
          <a:blip r:embed="rId2"/>
          <a:srcRect l="10639" t="3402"/>
          <a:stretch/>
        </p:blipFill>
        <p:spPr>
          <a:xfrm>
            <a:off x="-1" y="-1"/>
            <a:ext cx="10697327" cy="6448067"/>
          </a:xfrm>
          <a:prstGeom prst="rect">
            <a:avLst/>
          </a:prstGeom>
        </p:spPr>
      </p:pic>
      <p:sp>
        <p:nvSpPr>
          <p:cNvPr id="2" name="Title 1">
            <a:extLst>
              <a:ext uri="{FF2B5EF4-FFF2-40B4-BE49-F238E27FC236}">
                <a16:creationId xmlns:a16="http://schemas.microsoft.com/office/drawing/2014/main" id="{98A2B23F-AAB1-40E9-9E9F-657775A2924D}"/>
              </a:ext>
            </a:extLst>
          </p:cNvPr>
          <p:cNvSpPr>
            <a:spLocks noGrp="1"/>
          </p:cNvSpPr>
          <p:nvPr>
            <p:ph type="title"/>
          </p:nvPr>
        </p:nvSpPr>
        <p:spPr>
          <a:xfrm>
            <a:off x="5029199" y="934038"/>
            <a:ext cx="6324600" cy="1163637"/>
          </a:xfrm>
        </p:spPr>
        <p:txBody>
          <a:bodyPr anchor="b">
            <a:normAutofit/>
          </a:bodyPr>
          <a:lstStyle>
            <a:lvl1pPr algn="r">
              <a:lnSpc>
                <a:spcPct val="100000"/>
              </a:lnSpc>
              <a:spcAft>
                <a:spcPts val="600"/>
              </a:spcAft>
              <a:defRPr sz="3600" b="1">
                <a:solidFill>
                  <a:srgbClr val="003F72"/>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4BD85BBB-4A13-7D6A-5A51-BE79693701D3}"/>
              </a:ext>
            </a:extLst>
          </p:cNvPr>
          <p:cNvSpPr>
            <a:spLocks noGrp="1"/>
          </p:cNvSpPr>
          <p:nvPr>
            <p:ph idx="1"/>
          </p:nvPr>
        </p:nvSpPr>
        <p:spPr>
          <a:xfrm>
            <a:off x="5029198" y="2202557"/>
            <a:ext cx="6324601" cy="1282195"/>
          </a:xfrm>
        </p:spPr>
        <p:txBody>
          <a:bodyPr>
            <a:normAutofit/>
          </a:bodyPr>
          <a:lstStyle>
            <a:lvl1pPr marL="0" indent="0" algn="r">
              <a:lnSpc>
                <a:spcPct val="100000"/>
              </a:lnSpc>
              <a:spcBef>
                <a:spcPts val="0"/>
              </a:spcBef>
              <a:spcAft>
                <a:spcPts val="600"/>
              </a:spcAft>
              <a:buNone/>
              <a:defRPr sz="2000">
                <a:solidFill>
                  <a:srgbClr val="003F72"/>
                </a:solidFill>
              </a:defRPr>
            </a:lvl1pPr>
            <a:lvl2pPr marL="457200" indent="0" algn="r">
              <a:buNone/>
              <a:defRPr/>
            </a:lvl2pPr>
            <a:lvl3pPr marL="914400" indent="0" algn="r">
              <a:buNone/>
              <a:defRPr/>
            </a:lvl3pPr>
            <a:lvl4pPr marL="1371600" indent="0" algn="r">
              <a:buNone/>
              <a:defRPr/>
            </a:lvl4pPr>
            <a:lvl5pPr marL="1828800" indent="0" algn="r">
              <a:buNone/>
              <a:defRPr/>
            </a:lvl5pPr>
          </a:lstStyle>
          <a:p>
            <a:pPr lvl="0"/>
            <a:r>
              <a:rPr lang="en-US"/>
              <a:t>Click to edit Master text styles</a:t>
            </a:r>
          </a:p>
        </p:txBody>
      </p:sp>
      <p:pic>
        <p:nvPicPr>
          <p:cNvPr id="5" name="Picture 4" descr="Graphical user interface&#10;&#10;Description automatically generated">
            <a:extLst>
              <a:ext uri="{FF2B5EF4-FFF2-40B4-BE49-F238E27FC236}">
                <a16:creationId xmlns:a16="http://schemas.microsoft.com/office/drawing/2014/main" id="{FA8B3B44-B263-A022-1BD5-A8A9DD4CD382}"/>
              </a:ext>
            </a:extLst>
          </p:cNvPr>
          <p:cNvPicPr>
            <a:picLocks noChangeAspect="1"/>
          </p:cNvPicPr>
          <p:nvPr userDrawn="1"/>
        </p:nvPicPr>
        <p:blipFill>
          <a:blip r:embed="rId3"/>
          <a:stretch>
            <a:fillRect/>
          </a:stretch>
        </p:blipFill>
        <p:spPr>
          <a:xfrm>
            <a:off x="8359114" y="5863456"/>
            <a:ext cx="3103213" cy="637051"/>
          </a:xfrm>
          <a:prstGeom prst="rect">
            <a:avLst/>
          </a:prstGeom>
        </p:spPr>
      </p:pic>
    </p:spTree>
    <p:extLst>
      <p:ext uri="{BB962C8B-B14F-4D97-AF65-F5344CB8AC3E}">
        <p14:creationId xmlns:p14="http://schemas.microsoft.com/office/powerpoint/2010/main" val="2281307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ivider 2">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5A64DF02-DD32-346C-E2E2-34CBF8110666}"/>
              </a:ext>
            </a:extLst>
          </p:cNvPr>
          <p:cNvSpPr>
            <a:spLocks noGrp="1"/>
          </p:cNvSpPr>
          <p:nvPr>
            <p:ph type="title"/>
          </p:nvPr>
        </p:nvSpPr>
        <p:spPr>
          <a:xfrm>
            <a:off x="5029199" y="934038"/>
            <a:ext cx="6324600" cy="1163637"/>
          </a:xfrm>
        </p:spPr>
        <p:txBody>
          <a:bodyPr anchor="b">
            <a:normAutofit/>
          </a:bodyPr>
          <a:lstStyle>
            <a:lvl1pPr algn="r">
              <a:lnSpc>
                <a:spcPct val="100000"/>
              </a:lnSpc>
              <a:spcAft>
                <a:spcPts val="600"/>
              </a:spcAft>
              <a:defRPr sz="3600" b="1">
                <a:solidFill>
                  <a:srgbClr val="003F72"/>
                </a:solidFill>
              </a:defRPr>
            </a:lvl1pPr>
          </a:lstStyle>
          <a:p>
            <a:r>
              <a:rPr lang="en-US"/>
              <a:t>Click to edit Master title style</a:t>
            </a:r>
          </a:p>
        </p:txBody>
      </p:sp>
      <p:sp>
        <p:nvSpPr>
          <p:cNvPr id="13" name="Content Placeholder 2">
            <a:extLst>
              <a:ext uri="{FF2B5EF4-FFF2-40B4-BE49-F238E27FC236}">
                <a16:creationId xmlns:a16="http://schemas.microsoft.com/office/drawing/2014/main" id="{D573BD70-BBCD-DBCA-538C-B1AE8B074492}"/>
              </a:ext>
            </a:extLst>
          </p:cNvPr>
          <p:cNvSpPr>
            <a:spLocks noGrp="1"/>
          </p:cNvSpPr>
          <p:nvPr>
            <p:ph idx="1"/>
          </p:nvPr>
        </p:nvSpPr>
        <p:spPr>
          <a:xfrm>
            <a:off x="5029198" y="2202557"/>
            <a:ext cx="6324601" cy="1282195"/>
          </a:xfrm>
        </p:spPr>
        <p:txBody>
          <a:bodyPr>
            <a:normAutofit/>
          </a:bodyPr>
          <a:lstStyle>
            <a:lvl1pPr marL="0" indent="0" algn="r">
              <a:lnSpc>
                <a:spcPct val="100000"/>
              </a:lnSpc>
              <a:spcBef>
                <a:spcPts val="0"/>
              </a:spcBef>
              <a:spcAft>
                <a:spcPts val="600"/>
              </a:spcAft>
              <a:buNone/>
              <a:defRPr sz="2000">
                <a:solidFill>
                  <a:srgbClr val="003F72"/>
                </a:solidFill>
              </a:defRPr>
            </a:lvl1pPr>
            <a:lvl2pPr marL="457200" indent="0" algn="r">
              <a:buNone/>
              <a:defRPr/>
            </a:lvl2pPr>
            <a:lvl3pPr marL="914400" indent="0" algn="r">
              <a:buNone/>
              <a:defRPr/>
            </a:lvl3pPr>
            <a:lvl4pPr marL="1371600" indent="0" algn="r">
              <a:buNone/>
              <a:defRPr/>
            </a:lvl4pPr>
            <a:lvl5pPr marL="1828800" indent="0" algn="r">
              <a:buNone/>
              <a:defRPr/>
            </a:lvl5pPr>
          </a:lstStyle>
          <a:p>
            <a:pPr lvl="0"/>
            <a:r>
              <a:rPr lang="en-US"/>
              <a:t>Click to edit Master text styles</a:t>
            </a:r>
          </a:p>
        </p:txBody>
      </p:sp>
      <p:pic>
        <p:nvPicPr>
          <p:cNvPr id="15" name="Picture 14">
            <a:extLst>
              <a:ext uri="{FF2B5EF4-FFF2-40B4-BE49-F238E27FC236}">
                <a16:creationId xmlns:a16="http://schemas.microsoft.com/office/drawing/2014/main" id="{2F574A08-0E47-EF46-87C1-647DC22007AC}"/>
              </a:ext>
              <a:ext uri="{C183D7F6-B498-43B3-948B-1728B52AA6E4}">
                <adec:decorative xmlns:adec="http://schemas.microsoft.com/office/drawing/2017/decorative" val="1"/>
              </a:ext>
            </a:extLst>
          </p:cNvPr>
          <p:cNvPicPr>
            <a:picLocks noChangeAspect="1"/>
          </p:cNvPicPr>
          <p:nvPr userDrawn="1"/>
        </p:nvPicPr>
        <p:blipFill rotWithShape="1">
          <a:blip r:embed="rId2"/>
          <a:srcRect l="18909" t="3402"/>
          <a:stretch/>
        </p:blipFill>
        <p:spPr>
          <a:xfrm>
            <a:off x="0" y="0"/>
            <a:ext cx="5462192" cy="6448068"/>
          </a:xfrm>
          <a:prstGeom prst="rect">
            <a:avLst/>
          </a:prstGeom>
        </p:spPr>
      </p:pic>
      <p:pic>
        <p:nvPicPr>
          <p:cNvPr id="2" name="Picture 1" descr="Graphical user interface&#10;&#10;Description automatically generated">
            <a:extLst>
              <a:ext uri="{FF2B5EF4-FFF2-40B4-BE49-F238E27FC236}">
                <a16:creationId xmlns:a16="http://schemas.microsoft.com/office/drawing/2014/main" id="{4BDA9421-B40A-FCCD-A1FE-AD9B80F0B440}"/>
              </a:ext>
            </a:extLst>
          </p:cNvPr>
          <p:cNvPicPr>
            <a:picLocks noChangeAspect="1"/>
          </p:cNvPicPr>
          <p:nvPr userDrawn="1"/>
        </p:nvPicPr>
        <p:blipFill>
          <a:blip r:embed="rId3"/>
          <a:stretch>
            <a:fillRect/>
          </a:stretch>
        </p:blipFill>
        <p:spPr>
          <a:xfrm>
            <a:off x="8359114" y="5863456"/>
            <a:ext cx="3103213" cy="637051"/>
          </a:xfrm>
          <a:prstGeom prst="rect">
            <a:avLst/>
          </a:prstGeom>
        </p:spPr>
      </p:pic>
    </p:spTree>
    <p:extLst>
      <p:ext uri="{BB962C8B-B14F-4D97-AF65-F5344CB8AC3E}">
        <p14:creationId xmlns:p14="http://schemas.microsoft.com/office/powerpoint/2010/main" val="26384595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main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E6AFBC-8BD3-0AEA-B61F-E0FDEF541A0B}"/>
              </a:ext>
            </a:extLst>
          </p:cNvPr>
          <p:cNvSpPr>
            <a:spLocks noGrp="1"/>
          </p:cNvSpPr>
          <p:nvPr>
            <p:ph type="ctrTitle"/>
          </p:nvPr>
        </p:nvSpPr>
        <p:spPr>
          <a:xfrm>
            <a:off x="786016" y="246100"/>
            <a:ext cx="7654787" cy="651094"/>
          </a:xfrm>
        </p:spPr>
        <p:txBody>
          <a:bodyPr anchor="t">
            <a:normAutofit/>
          </a:bodyPr>
          <a:lstStyle>
            <a:lvl1pPr algn="l">
              <a:lnSpc>
                <a:spcPct val="100000"/>
              </a:lnSpc>
              <a:spcAft>
                <a:spcPts val="600"/>
              </a:spcAft>
              <a:defRPr sz="4400" b="1">
                <a:solidFill>
                  <a:srgbClr val="003F72"/>
                </a:solidFill>
              </a:defRPr>
            </a:lvl1pPr>
          </a:lstStyle>
          <a:p>
            <a:r>
              <a:rPr lang="en-US"/>
              <a:t>Click to edit Master title style</a:t>
            </a:r>
          </a:p>
        </p:txBody>
      </p:sp>
      <p:sp>
        <p:nvSpPr>
          <p:cNvPr id="3" name="Subtitle 2">
            <a:extLst>
              <a:ext uri="{FF2B5EF4-FFF2-40B4-BE49-F238E27FC236}">
                <a16:creationId xmlns:a16="http://schemas.microsoft.com/office/drawing/2014/main" id="{B7CF7FC3-83AC-FF3E-0E51-10DCE6A88163}"/>
              </a:ext>
            </a:extLst>
          </p:cNvPr>
          <p:cNvSpPr>
            <a:spLocks noGrp="1"/>
          </p:cNvSpPr>
          <p:nvPr>
            <p:ph type="subTitle" idx="1" hasCustomPrompt="1"/>
          </p:nvPr>
        </p:nvSpPr>
        <p:spPr>
          <a:xfrm>
            <a:off x="786016" y="973394"/>
            <a:ext cx="7652197" cy="588178"/>
          </a:xfrm>
        </p:spPr>
        <p:txBody>
          <a:bodyPr/>
          <a:lstStyle>
            <a:lvl1pPr marL="0" indent="0" algn="l">
              <a:lnSpc>
                <a:spcPct val="100000"/>
              </a:lnSpc>
              <a:spcBef>
                <a:spcPts val="0"/>
              </a:spcBef>
              <a:spcAft>
                <a:spcPts val="600"/>
              </a:spcAft>
              <a:buNone/>
              <a:defRPr sz="2400">
                <a:solidFill>
                  <a:srgbClr val="0083BE"/>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 – keep 24 pt font</a:t>
            </a:r>
          </a:p>
        </p:txBody>
      </p:sp>
      <p:sp>
        <p:nvSpPr>
          <p:cNvPr id="4" name="Hexagon 3">
            <a:extLst>
              <a:ext uri="{FF2B5EF4-FFF2-40B4-BE49-F238E27FC236}">
                <a16:creationId xmlns:a16="http://schemas.microsoft.com/office/drawing/2014/main" id="{030C38E8-85C1-A160-08A3-A3FF909451AD}"/>
              </a:ext>
              <a:ext uri="{C183D7F6-B498-43B3-948B-1728B52AA6E4}">
                <adec:decorative xmlns:adec="http://schemas.microsoft.com/office/drawing/2017/decorative" val="1"/>
              </a:ext>
            </a:extLst>
          </p:cNvPr>
          <p:cNvSpPr/>
          <p:nvPr userDrawn="1"/>
        </p:nvSpPr>
        <p:spPr>
          <a:xfrm>
            <a:off x="5727325" y="6403651"/>
            <a:ext cx="737351" cy="635648"/>
          </a:xfrm>
          <a:prstGeom prst="hexagon">
            <a:avLst/>
          </a:prstGeom>
          <a:solidFill>
            <a:srgbClr val="B7DD7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D327D9CC-D052-5787-2B5F-541F4D6819AF}"/>
              </a:ext>
              <a:ext uri="{C183D7F6-B498-43B3-948B-1728B52AA6E4}">
                <adec:decorative xmlns:adec="http://schemas.microsoft.com/office/drawing/2017/decorative" val="1"/>
              </a:ext>
            </a:extLst>
          </p:cNvPr>
          <p:cNvPicPr>
            <a:picLocks noChangeAspect="1"/>
          </p:cNvPicPr>
          <p:nvPr userDrawn="1"/>
        </p:nvPicPr>
        <p:blipFill rotWithShape="1">
          <a:blip r:embed="rId2"/>
          <a:srcRect l="28034"/>
          <a:stretch/>
        </p:blipFill>
        <p:spPr>
          <a:xfrm>
            <a:off x="0" y="315714"/>
            <a:ext cx="786016" cy="937966"/>
          </a:xfrm>
          <a:prstGeom prst="rect">
            <a:avLst/>
          </a:prstGeom>
        </p:spPr>
      </p:pic>
      <p:sp>
        <p:nvSpPr>
          <p:cNvPr id="13" name="Text Placeholder 12">
            <a:extLst>
              <a:ext uri="{FF2B5EF4-FFF2-40B4-BE49-F238E27FC236}">
                <a16:creationId xmlns:a16="http://schemas.microsoft.com/office/drawing/2014/main" id="{353F8C67-ABE0-B521-639C-0E19568F2097}"/>
              </a:ext>
            </a:extLst>
          </p:cNvPr>
          <p:cNvSpPr>
            <a:spLocks noGrp="1"/>
          </p:cNvSpPr>
          <p:nvPr>
            <p:ph type="body" sz="quarter" idx="13"/>
          </p:nvPr>
        </p:nvSpPr>
        <p:spPr>
          <a:xfrm>
            <a:off x="786017" y="1853665"/>
            <a:ext cx="4928984" cy="1905000"/>
          </a:xfrm>
        </p:spPr>
        <p:txBody>
          <a:bodyPr>
            <a:normAutofit/>
          </a:bodyPr>
          <a:lstStyle>
            <a:lvl1pPr marL="0" indent="0">
              <a:lnSpc>
                <a:spcPct val="100000"/>
              </a:lnSpc>
              <a:spcBef>
                <a:spcPts val="0"/>
              </a:spcBef>
              <a:spcAft>
                <a:spcPts val="600"/>
              </a:spcAft>
              <a:buNone/>
              <a:defRPr sz="1800"/>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a:t>Click to edit Master text styles</a:t>
            </a:r>
          </a:p>
        </p:txBody>
      </p:sp>
      <p:sp>
        <p:nvSpPr>
          <p:cNvPr id="14" name="Text Placeholder 12">
            <a:extLst>
              <a:ext uri="{FF2B5EF4-FFF2-40B4-BE49-F238E27FC236}">
                <a16:creationId xmlns:a16="http://schemas.microsoft.com/office/drawing/2014/main" id="{A3665CAD-D7F8-823B-170C-6E4B0F0A5E2C}"/>
              </a:ext>
            </a:extLst>
          </p:cNvPr>
          <p:cNvSpPr>
            <a:spLocks noGrp="1"/>
          </p:cNvSpPr>
          <p:nvPr>
            <p:ph type="body" sz="quarter" idx="14"/>
          </p:nvPr>
        </p:nvSpPr>
        <p:spPr>
          <a:xfrm>
            <a:off x="6493921" y="1853665"/>
            <a:ext cx="4912062" cy="1905000"/>
          </a:xfrm>
        </p:spPr>
        <p:txBody>
          <a:bodyPr>
            <a:normAutofit/>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5">
            <a:extLst>
              <a:ext uri="{FF2B5EF4-FFF2-40B4-BE49-F238E27FC236}">
                <a16:creationId xmlns:a16="http://schemas.microsoft.com/office/drawing/2014/main" id="{4CF8F7CF-8D0E-68B8-8D1D-D02F0DE83CD0}"/>
              </a:ext>
            </a:extLst>
          </p:cNvPr>
          <p:cNvSpPr>
            <a:spLocks noGrp="1"/>
          </p:cNvSpPr>
          <p:nvPr>
            <p:ph type="sldNum" sz="quarter" idx="12"/>
          </p:nvPr>
        </p:nvSpPr>
        <p:spPr>
          <a:xfrm>
            <a:off x="4724400" y="6492875"/>
            <a:ext cx="2743200" cy="365125"/>
          </a:xfrm>
          <a:prstGeom prst="rect">
            <a:avLst/>
          </a:prstGeom>
        </p:spPr>
        <p:txBody>
          <a:bodyPr/>
          <a:lstStyle>
            <a:lvl1pPr algn="ctr">
              <a:defRPr sz="1000">
                <a:solidFill>
                  <a:schemeClr val="tx1"/>
                </a:solidFill>
              </a:defRPr>
            </a:lvl1pPr>
          </a:lstStyle>
          <a:p>
            <a:fld id="{57475CDB-D13A-0644-8A3B-498643863F5F}" type="slidenum">
              <a:rPr lang="en-US" smtClean="0"/>
              <a:pPr/>
              <a:t>‹#›</a:t>
            </a:fld>
            <a:endParaRPr lang="en-US"/>
          </a:p>
        </p:txBody>
      </p:sp>
      <p:pic>
        <p:nvPicPr>
          <p:cNvPr id="6" name="Picture 5" descr="Graphical user interface&#10;&#10;Description automatically generated">
            <a:extLst>
              <a:ext uri="{FF2B5EF4-FFF2-40B4-BE49-F238E27FC236}">
                <a16:creationId xmlns:a16="http://schemas.microsoft.com/office/drawing/2014/main" id="{9AA8DE1A-E23A-BB94-89BE-546791605C70}"/>
              </a:ext>
            </a:extLst>
          </p:cNvPr>
          <p:cNvPicPr>
            <a:picLocks noChangeAspect="1"/>
          </p:cNvPicPr>
          <p:nvPr userDrawn="1"/>
        </p:nvPicPr>
        <p:blipFill>
          <a:blip r:embed="rId3"/>
          <a:stretch>
            <a:fillRect/>
          </a:stretch>
        </p:blipFill>
        <p:spPr>
          <a:xfrm>
            <a:off x="9612748" y="298508"/>
            <a:ext cx="2284513" cy="468982"/>
          </a:xfrm>
          <a:prstGeom prst="rect">
            <a:avLst/>
          </a:prstGeom>
        </p:spPr>
      </p:pic>
    </p:spTree>
    <p:extLst>
      <p:ext uri="{BB962C8B-B14F-4D97-AF65-F5344CB8AC3E}">
        <p14:creationId xmlns:p14="http://schemas.microsoft.com/office/powerpoint/2010/main" val="8280670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main 2">
    <p:spTree>
      <p:nvGrpSpPr>
        <p:cNvPr id="1" name=""/>
        <p:cNvGrpSpPr/>
        <p:nvPr/>
      </p:nvGrpSpPr>
      <p:grpSpPr>
        <a:xfrm>
          <a:off x="0" y="0"/>
          <a:ext cx="0" cy="0"/>
          <a:chOff x="0" y="0"/>
          <a:chExt cx="0" cy="0"/>
        </a:xfrm>
      </p:grpSpPr>
      <p:sp>
        <p:nvSpPr>
          <p:cNvPr id="4" name="Hexagon 3">
            <a:extLst>
              <a:ext uri="{FF2B5EF4-FFF2-40B4-BE49-F238E27FC236}">
                <a16:creationId xmlns:a16="http://schemas.microsoft.com/office/drawing/2014/main" id="{030C38E8-85C1-A160-08A3-A3FF909451AD}"/>
              </a:ext>
              <a:ext uri="{C183D7F6-B498-43B3-948B-1728B52AA6E4}">
                <adec:decorative xmlns:adec="http://schemas.microsoft.com/office/drawing/2017/decorative" val="1"/>
              </a:ext>
            </a:extLst>
          </p:cNvPr>
          <p:cNvSpPr/>
          <p:nvPr userDrawn="1"/>
        </p:nvSpPr>
        <p:spPr>
          <a:xfrm>
            <a:off x="5727325" y="6403651"/>
            <a:ext cx="737351" cy="635648"/>
          </a:xfrm>
          <a:prstGeom prst="hexagon">
            <a:avLst/>
          </a:prstGeom>
          <a:solidFill>
            <a:srgbClr val="B7DD7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D327D9CC-D052-5787-2B5F-541F4D6819AF}"/>
              </a:ext>
              <a:ext uri="{C183D7F6-B498-43B3-948B-1728B52AA6E4}">
                <adec:decorative xmlns:adec="http://schemas.microsoft.com/office/drawing/2017/decorative" val="1"/>
              </a:ext>
            </a:extLst>
          </p:cNvPr>
          <p:cNvPicPr>
            <a:picLocks noChangeAspect="1"/>
          </p:cNvPicPr>
          <p:nvPr userDrawn="1"/>
        </p:nvPicPr>
        <p:blipFill rotWithShape="1">
          <a:blip r:embed="rId2"/>
          <a:srcRect l="28034"/>
          <a:stretch/>
        </p:blipFill>
        <p:spPr>
          <a:xfrm>
            <a:off x="0" y="315714"/>
            <a:ext cx="786016" cy="937966"/>
          </a:xfrm>
          <a:prstGeom prst="rect">
            <a:avLst/>
          </a:prstGeom>
        </p:spPr>
      </p:pic>
      <p:sp>
        <p:nvSpPr>
          <p:cNvPr id="13" name="Text Placeholder 12">
            <a:extLst>
              <a:ext uri="{FF2B5EF4-FFF2-40B4-BE49-F238E27FC236}">
                <a16:creationId xmlns:a16="http://schemas.microsoft.com/office/drawing/2014/main" id="{353F8C67-ABE0-B521-639C-0E19568F2097}"/>
              </a:ext>
            </a:extLst>
          </p:cNvPr>
          <p:cNvSpPr>
            <a:spLocks noGrp="1"/>
          </p:cNvSpPr>
          <p:nvPr>
            <p:ph type="body" sz="quarter" idx="13"/>
          </p:nvPr>
        </p:nvSpPr>
        <p:spPr>
          <a:xfrm>
            <a:off x="786017" y="1853665"/>
            <a:ext cx="3083456" cy="4167994"/>
          </a:xfrm>
        </p:spPr>
        <p:txBody>
          <a:bodyPr>
            <a:normAutofit/>
          </a:bodyPr>
          <a:lstStyle>
            <a:lvl1pPr marL="0" indent="0">
              <a:lnSpc>
                <a:spcPct val="100000"/>
              </a:lnSpc>
              <a:spcBef>
                <a:spcPts val="0"/>
              </a:spcBef>
              <a:spcAft>
                <a:spcPts val="600"/>
              </a:spcAft>
              <a:buNone/>
              <a:defRPr sz="1800"/>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a:t>Click to edit Master text styles</a:t>
            </a:r>
          </a:p>
        </p:txBody>
      </p:sp>
      <p:sp>
        <p:nvSpPr>
          <p:cNvPr id="14" name="Text Placeholder 12">
            <a:extLst>
              <a:ext uri="{FF2B5EF4-FFF2-40B4-BE49-F238E27FC236}">
                <a16:creationId xmlns:a16="http://schemas.microsoft.com/office/drawing/2014/main" id="{A3665CAD-D7F8-823B-170C-6E4B0F0A5E2C}"/>
              </a:ext>
            </a:extLst>
          </p:cNvPr>
          <p:cNvSpPr>
            <a:spLocks noGrp="1"/>
          </p:cNvSpPr>
          <p:nvPr>
            <p:ph type="body" sz="quarter" idx="14"/>
          </p:nvPr>
        </p:nvSpPr>
        <p:spPr>
          <a:xfrm>
            <a:off x="4554272" y="1853665"/>
            <a:ext cx="3083456" cy="4167994"/>
          </a:xfrm>
        </p:spPr>
        <p:txBody>
          <a:bodyPr>
            <a:normAutofit/>
          </a:bodyPr>
          <a:lstStyle>
            <a:lvl1pPr>
              <a:lnSpc>
                <a:spcPct val="100000"/>
              </a:lnSpc>
              <a:spcBef>
                <a:spcPts val="0"/>
              </a:spcBef>
              <a:spcAft>
                <a:spcPts val="600"/>
              </a:spcAft>
              <a:defRPr sz="1800"/>
            </a:lvl1pPr>
            <a:lvl2pPr marL="457200">
              <a:lnSpc>
                <a:spcPct val="100000"/>
              </a:lnSpc>
              <a:spcBef>
                <a:spcPts val="0"/>
              </a:spcBef>
              <a:spcAft>
                <a:spcPts val="600"/>
              </a:spcAft>
              <a:defRPr sz="1800"/>
            </a:lvl2pPr>
            <a:lvl3pPr marL="685800">
              <a:lnSpc>
                <a:spcPct val="100000"/>
              </a:lnSpc>
              <a:spcBef>
                <a:spcPts val="0"/>
              </a:spcBef>
              <a:spcAft>
                <a:spcPts val="600"/>
              </a:spcAft>
              <a:defRPr sz="1800"/>
            </a:lvl3pPr>
            <a:lvl4pPr marL="914400">
              <a:lnSpc>
                <a:spcPct val="100000"/>
              </a:lnSpc>
              <a:spcBef>
                <a:spcPts val="0"/>
              </a:spcBef>
              <a:spcAft>
                <a:spcPts val="600"/>
              </a:spcAft>
              <a:defRPr sz="1800"/>
            </a:lvl4pPr>
            <a:lvl5pPr marL="1143000">
              <a:lnSpc>
                <a:spcPct val="100000"/>
              </a:lnSpc>
              <a:spcBef>
                <a:spcPts val="0"/>
              </a:spcBef>
              <a:spcAft>
                <a:spcPts val="600"/>
              </a:spcAft>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Placeholder 12">
            <a:extLst>
              <a:ext uri="{FF2B5EF4-FFF2-40B4-BE49-F238E27FC236}">
                <a16:creationId xmlns:a16="http://schemas.microsoft.com/office/drawing/2014/main" id="{770611F0-9FB4-EB41-3DC0-CE78CC76715F}"/>
              </a:ext>
            </a:extLst>
          </p:cNvPr>
          <p:cNvSpPr>
            <a:spLocks noGrp="1"/>
          </p:cNvSpPr>
          <p:nvPr>
            <p:ph type="body" sz="quarter" idx="15"/>
          </p:nvPr>
        </p:nvSpPr>
        <p:spPr>
          <a:xfrm>
            <a:off x="8322527" y="1853665"/>
            <a:ext cx="3083456" cy="4167994"/>
          </a:xfrm>
        </p:spPr>
        <p:txBody>
          <a:bodyPr>
            <a:normAutofit/>
          </a:bodyPr>
          <a:lstStyle>
            <a:lvl1pPr marL="228600" indent="-228600">
              <a:lnSpc>
                <a:spcPct val="100000"/>
              </a:lnSpc>
              <a:spcBef>
                <a:spcPts val="0"/>
              </a:spcBef>
              <a:spcAft>
                <a:spcPts val="600"/>
              </a:spcAft>
              <a:buFont typeface="+mj-lt"/>
              <a:buAutoNum type="arabicPeriod"/>
              <a:defRPr sz="1800"/>
            </a:lvl1pPr>
            <a:lvl2pPr marL="457200" indent="-228600">
              <a:lnSpc>
                <a:spcPct val="100000"/>
              </a:lnSpc>
              <a:spcBef>
                <a:spcPts val="0"/>
              </a:spcBef>
              <a:spcAft>
                <a:spcPts val="600"/>
              </a:spcAft>
              <a:buFont typeface="+mj-lt"/>
              <a:buAutoNum type="arabicPeriod"/>
              <a:defRPr sz="1800"/>
            </a:lvl2pPr>
            <a:lvl3pPr marL="685800" indent="-228600">
              <a:lnSpc>
                <a:spcPct val="100000"/>
              </a:lnSpc>
              <a:spcBef>
                <a:spcPts val="0"/>
              </a:spcBef>
              <a:spcAft>
                <a:spcPts val="600"/>
              </a:spcAft>
              <a:buFont typeface="+mj-lt"/>
              <a:buAutoNum type="arabicPeriod"/>
              <a:defRPr sz="1800"/>
            </a:lvl3pPr>
            <a:lvl4pPr marL="914400" indent="-228600">
              <a:lnSpc>
                <a:spcPct val="100000"/>
              </a:lnSpc>
              <a:spcBef>
                <a:spcPts val="0"/>
              </a:spcBef>
              <a:spcAft>
                <a:spcPts val="600"/>
              </a:spcAft>
              <a:buFont typeface="+mj-lt"/>
              <a:buAutoNum type="arabicPeriod"/>
              <a:defRPr sz="1800"/>
            </a:lvl4pPr>
            <a:lvl5pPr marL="1143000" indent="-228600">
              <a:lnSpc>
                <a:spcPct val="100000"/>
              </a:lnSpc>
              <a:spcBef>
                <a:spcPts val="0"/>
              </a:spcBef>
              <a:spcAft>
                <a:spcPts val="600"/>
              </a:spcAft>
              <a:buFont typeface="+mj-lt"/>
              <a:buAutoNum type="arabicPeriod"/>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1">
            <a:extLst>
              <a:ext uri="{FF2B5EF4-FFF2-40B4-BE49-F238E27FC236}">
                <a16:creationId xmlns:a16="http://schemas.microsoft.com/office/drawing/2014/main" id="{33A30A3B-0BE1-0F4C-D64F-A3A68DBFCE67}"/>
              </a:ext>
            </a:extLst>
          </p:cNvPr>
          <p:cNvSpPr>
            <a:spLocks noGrp="1"/>
          </p:cNvSpPr>
          <p:nvPr>
            <p:ph type="ctrTitle"/>
          </p:nvPr>
        </p:nvSpPr>
        <p:spPr>
          <a:xfrm>
            <a:off x="786016" y="246100"/>
            <a:ext cx="7654787" cy="651094"/>
          </a:xfrm>
        </p:spPr>
        <p:txBody>
          <a:bodyPr anchor="t">
            <a:normAutofit/>
          </a:bodyPr>
          <a:lstStyle>
            <a:lvl1pPr algn="l">
              <a:lnSpc>
                <a:spcPct val="100000"/>
              </a:lnSpc>
              <a:spcAft>
                <a:spcPts val="600"/>
              </a:spcAft>
              <a:defRPr sz="4400" b="1">
                <a:solidFill>
                  <a:srgbClr val="003F72"/>
                </a:solidFill>
              </a:defRPr>
            </a:lvl1pPr>
          </a:lstStyle>
          <a:p>
            <a:r>
              <a:rPr lang="en-US"/>
              <a:t>Click to edit Master title style</a:t>
            </a:r>
          </a:p>
        </p:txBody>
      </p:sp>
      <p:sp>
        <p:nvSpPr>
          <p:cNvPr id="9" name="Subtitle 2">
            <a:extLst>
              <a:ext uri="{FF2B5EF4-FFF2-40B4-BE49-F238E27FC236}">
                <a16:creationId xmlns:a16="http://schemas.microsoft.com/office/drawing/2014/main" id="{67A26DDD-F8C7-FA7F-5354-D801F142850D}"/>
              </a:ext>
            </a:extLst>
          </p:cNvPr>
          <p:cNvSpPr>
            <a:spLocks noGrp="1"/>
          </p:cNvSpPr>
          <p:nvPr>
            <p:ph type="subTitle" idx="1" hasCustomPrompt="1"/>
          </p:nvPr>
        </p:nvSpPr>
        <p:spPr>
          <a:xfrm>
            <a:off x="786016" y="973394"/>
            <a:ext cx="7652197" cy="588178"/>
          </a:xfrm>
        </p:spPr>
        <p:txBody>
          <a:bodyPr/>
          <a:lstStyle>
            <a:lvl1pPr marL="0" indent="0" algn="l">
              <a:lnSpc>
                <a:spcPct val="100000"/>
              </a:lnSpc>
              <a:spcBef>
                <a:spcPts val="0"/>
              </a:spcBef>
              <a:spcAft>
                <a:spcPts val="600"/>
              </a:spcAft>
              <a:buNone/>
              <a:defRPr sz="2400">
                <a:solidFill>
                  <a:srgbClr val="0083BE"/>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 – Keep 24 pt font</a:t>
            </a:r>
          </a:p>
        </p:txBody>
      </p:sp>
      <p:sp>
        <p:nvSpPr>
          <p:cNvPr id="2" name="Slide Number Placeholder 5">
            <a:extLst>
              <a:ext uri="{FF2B5EF4-FFF2-40B4-BE49-F238E27FC236}">
                <a16:creationId xmlns:a16="http://schemas.microsoft.com/office/drawing/2014/main" id="{5C970AA7-865F-F1D5-869F-D9C181E47A2D}"/>
              </a:ext>
            </a:extLst>
          </p:cNvPr>
          <p:cNvSpPr>
            <a:spLocks noGrp="1"/>
          </p:cNvSpPr>
          <p:nvPr>
            <p:ph type="sldNum" sz="quarter" idx="12"/>
          </p:nvPr>
        </p:nvSpPr>
        <p:spPr>
          <a:xfrm>
            <a:off x="4724400" y="6492875"/>
            <a:ext cx="2743200" cy="365125"/>
          </a:xfrm>
          <a:prstGeom prst="rect">
            <a:avLst/>
          </a:prstGeom>
        </p:spPr>
        <p:txBody>
          <a:bodyPr/>
          <a:lstStyle>
            <a:lvl1pPr algn="ctr">
              <a:defRPr sz="1000">
                <a:solidFill>
                  <a:schemeClr val="tx1"/>
                </a:solidFill>
              </a:defRPr>
            </a:lvl1pPr>
          </a:lstStyle>
          <a:p>
            <a:fld id="{57475CDB-D13A-0644-8A3B-498643863F5F}" type="slidenum">
              <a:rPr lang="en-US" smtClean="0"/>
              <a:pPr/>
              <a:t>‹#›</a:t>
            </a:fld>
            <a:endParaRPr lang="en-US"/>
          </a:p>
        </p:txBody>
      </p:sp>
      <p:pic>
        <p:nvPicPr>
          <p:cNvPr id="3" name="Picture 2" descr="Graphical user interface&#10;&#10;Description automatically generated">
            <a:extLst>
              <a:ext uri="{FF2B5EF4-FFF2-40B4-BE49-F238E27FC236}">
                <a16:creationId xmlns:a16="http://schemas.microsoft.com/office/drawing/2014/main" id="{824112D1-B60C-108D-02A1-AFDDC04F3016}"/>
              </a:ext>
            </a:extLst>
          </p:cNvPr>
          <p:cNvPicPr>
            <a:picLocks noChangeAspect="1"/>
          </p:cNvPicPr>
          <p:nvPr userDrawn="1"/>
        </p:nvPicPr>
        <p:blipFill>
          <a:blip r:embed="rId3"/>
          <a:stretch>
            <a:fillRect/>
          </a:stretch>
        </p:blipFill>
        <p:spPr>
          <a:xfrm>
            <a:off x="9612748" y="298508"/>
            <a:ext cx="2284513" cy="468982"/>
          </a:xfrm>
          <a:prstGeom prst="rect">
            <a:avLst/>
          </a:prstGeom>
        </p:spPr>
      </p:pic>
    </p:spTree>
    <p:extLst>
      <p:ext uri="{BB962C8B-B14F-4D97-AF65-F5344CB8AC3E}">
        <p14:creationId xmlns:p14="http://schemas.microsoft.com/office/powerpoint/2010/main" val="41438270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main 3">
    <p:spTree>
      <p:nvGrpSpPr>
        <p:cNvPr id="1" name=""/>
        <p:cNvGrpSpPr/>
        <p:nvPr/>
      </p:nvGrpSpPr>
      <p:grpSpPr>
        <a:xfrm>
          <a:off x="0" y="0"/>
          <a:ext cx="0" cy="0"/>
          <a:chOff x="0" y="0"/>
          <a:chExt cx="0" cy="0"/>
        </a:xfrm>
      </p:grpSpPr>
      <p:sp>
        <p:nvSpPr>
          <p:cNvPr id="4" name="Hexagon 3">
            <a:extLst>
              <a:ext uri="{FF2B5EF4-FFF2-40B4-BE49-F238E27FC236}">
                <a16:creationId xmlns:a16="http://schemas.microsoft.com/office/drawing/2014/main" id="{030C38E8-85C1-A160-08A3-A3FF909451AD}"/>
              </a:ext>
              <a:ext uri="{C183D7F6-B498-43B3-948B-1728B52AA6E4}">
                <adec:decorative xmlns:adec="http://schemas.microsoft.com/office/drawing/2017/decorative" val="1"/>
              </a:ext>
            </a:extLst>
          </p:cNvPr>
          <p:cNvSpPr/>
          <p:nvPr userDrawn="1"/>
        </p:nvSpPr>
        <p:spPr>
          <a:xfrm>
            <a:off x="5727325" y="6403651"/>
            <a:ext cx="737351" cy="635648"/>
          </a:xfrm>
          <a:prstGeom prst="hexagon">
            <a:avLst/>
          </a:prstGeom>
          <a:solidFill>
            <a:srgbClr val="B7DD7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D327D9CC-D052-5787-2B5F-541F4D6819AF}"/>
              </a:ext>
              <a:ext uri="{C183D7F6-B498-43B3-948B-1728B52AA6E4}">
                <adec:decorative xmlns:adec="http://schemas.microsoft.com/office/drawing/2017/decorative" val="1"/>
              </a:ext>
            </a:extLst>
          </p:cNvPr>
          <p:cNvPicPr>
            <a:picLocks noChangeAspect="1"/>
          </p:cNvPicPr>
          <p:nvPr userDrawn="1"/>
        </p:nvPicPr>
        <p:blipFill rotWithShape="1">
          <a:blip r:embed="rId2"/>
          <a:srcRect l="28034"/>
          <a:stretch/>
        </p:blipFill>
        <p:spPr>
          <a:xfrm>
            <a:off x="0" y="315714"/>
            <a:ext cx="786016" cy="937966"/>
          </a:xfrm>
          <a:prstGeom prst="rect">
            <a:avLst/>
          </a:prstGeom>
        </p:spPr>
      </p:pic>
      <p:sp>
        <p:nvSpPr>
          <p:cNvPr id="13" name="Text Placeholder 12">
            <a:extLst>
              <a:ext uri="{FF2B5EF4-FFF2-40B4-BE49-F238E27FC236}">
                <a16:creationId xmlns:a16="http://schemas.microsoft.com/office/drawing/2014/main" id="{353F8C67-ABE0-B521-639C-0E19568F2097}"/>
              </a:ext>
            </a:extLst>
          </p:cNvPr>
          <p:cNvSpPr>
            <a:spLocks noGrp="1"/>
          </p:cNvSpPr>
          <p:nvPr>
            <p:ph type="body" sz="quarter" idx="13"/>
          </p:nvPr>
        </p:nvSpPr>
        <p:spPr>
          <a:xfrm>
            <a:off x="786017" y="1853665"/>
            <a:ext cx="3083456" cy="4167994"/>
          </a:xfrm>
        </p:spPr>
        <p:txBody>
          <a:bodyPr>
            <a:normAutofit/>
          </a:bodyPr>
          <a:lstStyle>
            <a:lvl1pPr marL="0" indent="0">
              <a:lnSpc>
                <a:spcPct val="100000"/>
              </a:lnSpc>
              <a:spcBef>
                <a:spcPts val="0"/>
              </a:spcBef>
              <a:spcAft>
                <a:spcPts val="600"/>
              </a:spcAft>
              <a:buNone/>
              <a:defRPr sz="1800"/>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a:t>Click to edit Master text styles</a:t>
            </a:r>
          </a:p>
        </p:txBody>
      </p:sp>
      <p:sp>
        <p:nvSpPr>
          <p:cNvPr id="9" name="Content Placeholder 8">
            <a:extLst>
              <a:ext uri="{FF2B5EF4-FFF2-40B4-BE49-F238E27FC236}">
                <a16:creationId xmlns:a16="http://schemas.microsoft.com/office/drawing/2014/main" id="{68BB934E-39BA-75F5-70F9-BFED8CD0E3BE}"/>
              </a:ext>
            </a:extLst>
          </p:cNvPr>
          <p:cNvSpPr>
            <a:spLocks noGrp="1"/>
          </p:cNvSpPr>
          <p:nvPr>
            <p:ph sz="quarter" idx="14" hasCustomPrompt="1"/>
          </p:nvPr>
        </p:nvSpPr>
        <p:spPr>
          <a:xfrm>
            <a:off x="4554271" y="1853665"/>
            <a:ext cx="6851711" cy="4167994"/>
          </a:xfrm>
        </p:spPr>
        <p:txBody>
          <a:bodyPr anchor="ctr">
            <a:normAutofit/>
          </a:bodyPr>
          <a:lstStyle>
            <a:lvl1pPr marL="0" indent="0" algn="ctr">
              <a:buNone/>
              <a:defRPr sz="1200" i="1"/>
            </a:lvl1pPr>
            <a:lvl2pPr marL="457200" indent="0" algn="ctr">
              <a:buNone/>
              <a:defRPr sz="1800" i="1"/>
            </a:lvl2pPr>
            <a:lvl3pPr marL="914400" indent="0" algn="ctr">
              <a:buNone/>
              <a:defRPr sz="1800" i="1"/>
            </a:lvl3pPr>
            <a:lvl4pPr marL="1371600" indent="0" algn="ctr">
              <a:buNone/>
              <a:defRPr sz="1800" i="1"/>
            </a:lvl4pPr>
            <a:lvl5pPr marL="1828800" indent="0" algn="ctr">
              <a:buNone/>
              <a:defRPr sz="1800" i="1"/>
            </a:lvl5pPr>
          </a:lstStyle>
          <a:p>
            <a:pPr lvl="0"/>
            <a:r>
              <a:rPr lang="en-US"/>
              <a:t>Click to edit Master text styles for imagery, graphics, or charts</a:t>
            </a:r>
          </a:p>
        </p:txBody>
      </p:sp>
      <p:sp>
        <p:nvSpPr>
          <p:cNvPr id="12" name="Title 1">
            <a:extLst>
              <a:ext uri="{FF2B5EF4-FFF2-40B4-BE49-F238E27FC236}">
                <a16:creationId xmlns:a16="http://schemas.microsoft.com/office/drawing/2014/main" id="{F35EEB5C-971C-E294-7AAF-B27F64A2999D}"/>
              </a:ext>
            </a:extLst>
          </p:cNvPr>
          <p:cNvSpPr>
            <a:spLocks noGrp="1"/>
          </p:cNvSpPr>
          <p:nvPr>
            <p:ph type="ctrTitle"/>
          </p:nvPr>
        </p:nvSpPr>
        <p:spPr>
          <a:xfrm>
            <a:off x="786016" y="246100"/>
            <a:ext cx="7654787" cy="651094"/>
          </a:xfrm>
        </p:spPr>
        <p:txBody>
          <a:bodyPr anchor="t">
            <a:normAutofit/>
          </a:bodyPr>
          <a:lstStyle>
            <a:lvl1pPr algn="l">
              <a:lnSpc>
                <a:spcPct val="100000"/>
              </a:lnSpc>
              <a:spcAft>
                <a:spcPts val="600"/>
              </a:spcAft>
              <a:defRPr sz="4400" b="1">
                <a:solidFill>
                  <a:srgbClr val="003F72"/>
                </a:solidFill>
              </a:defRPr>
            </a:lvl1pPr>
          </a:lstStyle>
          <a:p>
            <a:r>
              <a:rPr lang="en-US"/>
              <a:t>Click to edit Master title style</a:t>
            </a:r>
          </a:p>
        </p:txBody>
      </p:sp>
      <p:sp>
        <p:nvSpPr>
          <p:cNvPr id="16" name="Subtitle 2">
            <a:extLst>
              <a:ext uri="{FF2B5EF4-FFF2-40B4-BE49-F238E27FC236}">
                <a16:creationId xmlns:a16="http://schemas.microsoft.com/office/drawing/2014/main" id="{905BF45E-67B2-C187-CBBF-7E839C8FAEAA}"/>
              </a:ext>
            </a:extLst>
          </p:cNvPr>
          <p:cNvSpPr>
            <a:spLocks noGrp="1"/>
          </p:cNvSpPr>
          <p:nvPr>
            <p:ph type="subTitle" idx="1" hasCustomPrompt="1"/>
          </p:nvPr>
        </p:nvSpPr>
        <p:spPr>
          <a:xfrm>
            <a:off x="786016" y="973394"/>
            <a:ext cx="7652197" cy="588178"/>
          </a:xfrm>
        </p:spPr>
        <p:txBody>
          <a:bodyPr/>
          <a:lstStyle>
            <a:lvl1pPr marL="0" indent="0" algn="l">
              <a:lnSpc>
                <a:spcPct val="100000"/>
              </a:lnSpc>
              <a:spcBef>
                <a:spcPts val="0"/>
              </a:spcBef>
              <a:spcAft>
                <a:spcPts val="600"/>
              </a:spcAft>
              <a:buNone/>
              <a:defRPr sz="2400">
                <a:solidFill>
                  <a:srgbClr val="0083BE"/>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 – Keep 24 pt font</a:t>
            </a:r>
          </a:p>
        </p:txBody>
      </p:sp>
      <p:sp>
        <p:nvSpPr>
          <p:cNvPr id="2" name="Slide Number Placeholder 5">
            <a:extLst>
              <a:ext uri="{FF2B5EF4-FFF2-40B4-BE49-F238E27FC236}">
                <a16:creationId xmlns:a16="http://schemas.microsoft.com/office/drawing/2014/main" id="{F6E0A483-25D7-3C8D-19F2-E5717CF88FCB}"/>
              </a:ext>
            </a:extLst>
          </p:cNvPr>
          <p:cNvSpPr>
            <a:spLocks noGrp="1"/>
          </p:cNvSpPr>
          <p:nvPr>
            <p:ph type="sldNum" sz="quarter" idx="12"/>
          </p:nvPr>
        </p:nvSpPr>
        <p:spPr>
          <a:xfrm>
            <a:off x="4724400" y="6492875"/>
            <a:ext cx="2743200" cy="365125"/>
          </a:xfrm>
          <a:prstGeom prst="rect">
            <a:avLst/>
          </a:prstGeom>
        </p:spPr>
        <p:txBody>
          <a:bodyPr/>
          <a:lstStyle>
            <a:lvl1pPr algn="ctr">
              <a:defRPr sz="1000">
                <a:solidFill>
                  <a:schemeClr val="tx1"/>
                </a:solidFill>
              </a:defRPr>
            </a:lvl1pPr>
          </a:lstStyle>
          <a:p>
            <a:fld id="{57475CDB-D13A-0644-8A3B-498643863F5F}" type="slidenum">
              <a:rPr lang="en-US" smtClean="0"/>
              <a:pPr/>
              <a:t>‹#›</a:t>
            </a:fld>
            <a:endParaRPr lang="en-US"/>
          </a:p>
        </p:txBody>
      </p:sp>
      <p:pic>
        <p:nvPicPr>
          <p:cNvPr id="3" name="Picture 2" descr="Graphical user interface&#10;&#10;Description automatically generated">
            <a:extLst>
              <a:ext uri="{FF2B5EF4-FFF2-40B4-BE49-F238E27FC236}">
                <a16:creationId xmlns:a16="http://schemas.microsoft.com/office/drawing/2014/main" id="{85C233B6-FACE-C0A5-8BA2-EBDE7691D687}"/>
              </a:ext>
            </a:extLst>
          </p:cNvPr>
          <p:cNvPicPr>
            <a:picLocks noChangeAspect="1"/>
          </p:cNvPicPr>
          <p:nvPr userDrawn="1"/>
        </p:nvPicPr>
        <p:blipFill>
          <a:blip r:embed="rId3"/>
          <a:stretch>
            <a:fillRect/>
          </a:stretch>
        </p:blipFill>
        <p:spPr>
          <a:xfrm>
            <a:off x="9612748" y="298508"/>
            <a:ext cx="2284513" cy="468982"/>
          </a:xfrm>
          <a:prstGeom prst="rect">
            <a:avLst/>
          </a:prstGeom>
        </p:spPr>
      </p:pic>
    </p:spTree>
    <p:extLst>
      <p:ext uri="{BB962C8B-B14F-4D97-AF65-F5344CB8AC3E}">
        <p14:creationId xmlns:p14="http://schemas.microsoft.com/office/powerpoint/2010/main" val="2856809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cons 1">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03462A89-79A0-42FD-BB62-0EE9F6CCB930}"/>
              </a:ext>
            </a:extLst>
          </p:cNvPr>
          <p:cNvSpPr/>
          <p:nvPr userDrawn="1"/>
        </p:nvSpPr>
        <p:spPr>
          <a:xfrm>
            <a:off x="1" y="3429000"/>
            <a:ext cx="12192000" cy="3429000"/>
          </a:xfrm>
          <a:prstGeom prst="rect">
            <a:avLst/>
          </a:prstGeom>
          <a:solidFill>
            <a:srgbClr val="003F7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Hexagon 3">
            <a:extLst>
              <a:ext uri="{FF2B5EF4-FFF2-40B4-BE49-F238E27FC236}">
                <a16:creationId xmlns:a16="http://schemas.microsoft.com/office/drawing/2014/main" id="{030C38E8-85C1-A160-08A3-A3FF909451AD}"/>
              </a:ext>
              <a:ext uri="{C183D7F6-B498-43B3-948B-1728B52AA6E4}">
                <adec:decorative xmlns:adec="http://schemas.microsoft.com/office/drawing/2017/decorative" val="1"/>
              </a:ext>
            </a:extLst>
          </p:cNvPr>
          <p:cNvSpPr/>
          <p:nvPr userDrawn="1"/>
        </p:nvSpPr>
        <p:spPr>
          <a:xfrm>
            <a:off x="5727325" y="6403651"/>
            <a:ext cx="737351" cy="635648"/>
          </a:xfrm>
          <a:prstGeom prst="hexagon">
            <a:avLst/>
          </a:prstGeom>
          <a:solidFill>
            <a:srgbClr val="B7DD7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D327D9CC-D052-5787-2B5F-541F4D6819AF}"/>
              </a:ext>
              <a:ext uri="{C183D7F6-B498-43B3-948B-1728B52AA6E4}">
                <adec:decorative xmlns:adec="http://schemas.microsoft.com/office/drawing/2017/decorative" val="1"/>
              </a:ext>
            </a:extLst>
          </p:cNvPr>
          <p:cNvPicPr>
            <a:picLocks noChangeAspect="1"/>
          </p:cNvPicPr>
          <p:nvPr userDrawn="1"/>
        </p:nvPicPr>
        <p:blipFill rotWithShape="1">
          <a:blip r:embed="rId2"/>
          <a:srcRect l="28034"/>
          <a:stretch/>
        </p:blipFill>
        <p:spPr>
          <a:xfrm>
            <a:off x="0" y="315714"/>
            <a:ext cx="786016" cy="937966"/>
          </a:xfrm>
          <a:prstGeom prst="rect">
            <a:avLst/>
          </a:prstGeom>
        </p:spPr>
      </p:pic>
      <p:sp>
        <p:nvSpPr>
          <p:cNvPr id="13" name="Text Placeholder 12">
            <a:extLst>
              <a:ext uri="{FF2B5EF4-FFF2-40B4-BE49-F238E27FC236}">
                <a16:creationId xmlns:a16="http://schemas.microsoft.com/office/drawing/2014/main" id="{353F8C67-ABE0-B521-639C-0E19568F2097}"/>
              </a:ext>
            </a:extLst>
          </p:cNvPr>
          <p:cNvSpPr>
            <a:spLocks noGrp="1"/>
          </p:cNvSpPr>
          <p:nvPr>
            <p:ph type="body" sz="quarter" idx="13"/>
          </p:nvPr>
        </p:nvSpPr>
        <p:spPr>
          <a:xfrm>
            <a:off x="1177071" y="4469857"/>
            <a:ext cx="2692401" cy="1551801"/>
          </a:xfrm>
        </p:spPr>
        <p:txBody>
          <a:bodyPr>
            <a:normAutofit/>
          </a:bodyPr>
          <a:lstStyle>
            <a:lvl1pPr marL="0" indent="0" algn="ctr">
              <a:lnSpc>
                <a:spcPct val="100000"/>
              </a:lnSpc>
              <a:spcBef>
                <a:spcPts val="0"/>
              </a:spcBef>
              <a:spcAft>
                <a:spcPts val="600"/>
              </a:spcAft>
              <a:buNone/>
              <a:defRPr sz="1400">
                <a:solidFill>
                  <a:schemeClr val="bg1"/>
                </a:solidFill>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a:t>Click to edit Master text styles</a:t>
            </a:r>
          </a:p>
        </p:txBody>
      </p:sp>
      <p:sp>
        <p:nvSpPr>
          <p:cNvPr id="12" name="Title 1">
            <a:extLst>
              <a:ext uri="{FF2B5EF4-FFF2-40B4-BE49-F238E27FC236}">
                <a16:creationId xmlns:a16="http://schemas.microsoft.com/office/drawing/2014/main" id="{F35EEB5C-971C-E294-7AAF-B27F64A2999D}"/>
              </a:ext>
            </a:extLst>
          </p:cNvPr>
          <p:cNvSpPr>
            <a:spLocks noGrp="1"/>
          </p:cNvSpPr>
          <p:nvPr>
            <p:ph type="ctrTitle"/>
          </p:nvPr>
        </p:nvSpPr>
        <p:spPr>
          <a:xfrm>
            <a:off x="786016" y="246100"/>
            <a:ext cx="7654787" cy="651094"/>
          </a:xfrm>
        </p:spPr>
        <p:txBody>
          <a:bodyPr anchor="t">
            <a:normAutofit/>
          </a:bodyPr>
          <a:lstStyle>
            <a:lvl1pPr algn="l">
              <a:lnSpc>
                <a:spcPct val="100000"/>
              </a:lnSpc>
              <a:spcAft>
                <a:spcPts val="600"/>
              </a:spcAft>
              <a:defRPr sz="4400" b="1">
                <a:solidFill>
                  <a:srgbClr val="003F72"/>
                </a:solidFill>
              </a:defRPr>
            </a:lvl1pPr>
          </a:lstStyle>
          <a:p>
            <a:r>
              <a:rPr lang="en-US"/>
              <a:t>Click to edit Master title style</a:t>
            </a:r>
          </a:p>
        </p:txBody>
      </p:sp>
      <p:sp>
        <p:nvSpPr>
          <p:cNvPr id="16" name="Subtitle 2">
            <a:extLst>
              <a:ext uri="{FF2B5EF4-FFF2-40B4-BE49-F238E27FC236}">
                <a16:creationId xmlns:a16="http://schemas.microsoft.com/office/drawing/2014/main" id="{905BF45E-67B2-C187-CBBF-7E839C8FAEAA}"/>
              </a:ext>
            </a:extLst>
          </p:cNvPr>
          <p:cNvSpPr>
            <a:spLocks noGrp="1"/>
          </p:cNvSpPr>
          <p:nvPr>
            <p:ph type="subTitle" idx="1" hasCustomPrompt="1"/>
          </p:nvPr>
        </p:nvSpPr>
        <p:spPr>
          <a:xfrm>
            <a:off x="786016" y="973394"/>
            <a:ext cx="7652197" cy="588178"/>
          </a:xfrm>
        </p:spPr>
        <p:txBody>
          <a:bodyPr/>
          <a:lstStyle>
            <a:lvl1pPr marL="0" indent="0" algn="l">
              <a:lnSpc>
                <a:spcPct val="100000"/>
              </a:lnSpc>
              <a:spcBef>
                <a:spcPts val="0"/>
              </a:spcBef>
              <a:spcAft>
                <a:spcPts val="600"/>
              </a:spcAft>
              <a:buNone/>
              <a:defRPr sz="2400">
                <a:solidFill>
                  <a:srgbClr val="0083BE"/>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 – Keep 24 pt font</a:t>
            </a:r>
          </a:p>
        </p:txBody>
      </p:sp>
      <p:sp>
        <p:nvSpPr>
          <p:cNvPr id="7" name="Picture Placeholder 6">
            <a:extLst>
              <a:ext uri="{FF2B5EF4-FFF2-40B4-BE49-F238E27FC236}">
                <a16:creationId xmlns:a16="http://schemas.microsoft.com/office/drawing/2014/main" id="{A4D2513B-1291-F8AF-F756-6F8F9A470CDF}"/>
              </a:ext>
            </a:extLst>
          </p:cNvPr>
          <p:cNvSpPr>
            <a:spLocks noGrp="1"/>
          </p:cNvSpPr>
          <p:nvPr>
            <p:ph type="pic" sz="quarter" idx="15" hasCustomPrompt="1"/>
          </p:nvPr>
        </p:nvSpPr>
        <p:spPr>
          <a:xfrm>
            <a:off x="4749800" y="1853665"/>
            <a:ext cx="2692400" cy="2324100"/>
          </a:xfrm>
          <a:prstGeom prst="hexagon">
            <a:avLst/>
          </a:prstGeom>
          <a:solidFill>
            <a:schemeClr val="bg1"/>
          </a:solidFill>
          <a:ln w="57150">
            <a:solidFill>
              <a:srgbClr val="B7DD79"/>
            </a:solidFill>
          </a:ln>
        </p:spPr>
        <p:txBody>
          <a:bodyPr anchor="ctr">
            <a:normAutofit/>
          </a:bodyPr>
          <a:lstStyle>
            <a:lvl1pPr marL="0" indent="0" algn="ctr">
              <a:buNone/>
              <a:defRPr sz="1200" i="1"/>
            </a:lvl1pPr>
          </a:lstStyle>
          <a:p>
            <a:r>
              <a:rPr lang="en-US"/>
              <a:t>Click icon to insert design element</a:t>
            </a:r>
          </a:p>
        </p:txBody>
      </p:sp>
      <p:sp>
        <p:nvSpPr>
          <p:cNvPr id="8" name="Picture Placeholder 6">
            <a:extLst>
              <a:ext uri="{FF2B5EF4-FFF2-40B4-BE49-F238E27FC236}">
                <a16:creationId xmlns:a16="http://schemas.microsoft.com/office/drawing/2014/main" id="{6E6F6878-B19A-F42B-A4F1-78B0C2EE15DB}"/>
              </a:ext>
            </a:extLst>
          </p:cNvPr>
          <p:cNvSpPr>
            <a:spLocks noGrp="1"/>
          </p:cNvSpPr>
          <p:nvPr>
            <p:ph type="pic" sz="quarter" idx="16" hasCustomPrompt="1"/>
          </p:nvPr>
        </p:nvSpPr>
        <p:spPr>
          <a:xfrm>
            <a:off x="8322527" y="1853665"/>
            <a:ext cx="2692400" cy="2324100"/>
          </a:xfrm>
          <a:prstGeom prst="hexagon">
            <a:avLst/>
          </a:prstGeom>
          <a:solidFill>
            <a:schemeClr val="bg1"/>
          </a:solidFill>
          <a:ln w="57150">
            <a:solidFill>
              <a:srgbClr val="B7DD79"/>
            </a:solidFill>
          </a:ln>
        </p:spPr>
        <p:txBody>
          <a:bodyPr anchor="ctr">
            <a:normAutofit/>
          </a:bodyPr>
          <a:lstStyle>
            <a:lvl1pPr marL="0" indent="0" algn="ctr">
              <a:buNone/>
              <a:defRPr sz="1200" i="1"/>
            </a:lvl1pPr>
          </a:lstStyle>
          <a:p>
            <a:r>
              <a:rPr lang="en-US"/>
              <a:t>Click icon to insert design element</a:t>
            </a:r>
          </a:p>
        </p:txBody>
      </p:sp>
      <p:sp>
        <p:nvSpPr>
          <p:cNvPr id="10" name="Picture Placeholder 6">
            <a:extLst>
              <a:ext uri="{FF2B5EF4-FFF2-40B4-BE49-F238E27FC236}">
                <a16:creationId xmlns:a16="http://schemas.microsoft.com/office/drawing/2014/main" id="{ADDFE3D1-8D60-AD7C-5039-4ECEBBD82BB3}"/>
              </a:ext>
            </a:extLst>
          </p:cNvPr>
          <p:cNvSpPr>
            <a:spLocks noGrp="1"/>
          </p:cNvSpPr>
          <p:nvPr>
            <p:ph type="pic" sz="quarter" idx="17" hasCustomPrompt="1"/>
          </p:nvPr>
        </p:nvSpPr>
        <p:spPr>
          <a:xfrm>
            <a:off x="1177073" y="1853665"/>
            <a:ext cx="2692400" cy="2324100"/>
          </a:xfrm>
          <a:prstGeom prst="hexagon">
            <a:avLst/>
          </a:prstGeom>
          <a:solidFill>
            <a:schemeClr val="bg1"/>
          </a:solidFill>
          <a:ln w="57150">
            <a:solidFill>
              <a:srgbClr val="B7DD79"/>
            </a:solidFill>
          </a:ln>
        </p:spPr>
        <p:txBody>
          <a:bodyPr anchor="ctr">
            <a:normAutofit/>
          </a:bodyPr>
          <a:lstStyle>
            <a:lvl1pPr marL="0" indent="0" algn="ctr">
              <a:buNone/>
              <a:defRPr sz="1200" i="1"/>
            </a:lvl1pPr>
          </a:lstStyle>
          <a:p>
            <a:r>
              <a:rPr lang="en-US"/>
              <a:t>Click icon to insert design element</a:t>
            </a:r>
          </a:p>
        </p:txBody>
      </p:sp>
      <p:sp>
        <p:nvSpPr>
          <p:cNvPr id="14" name="Text Placeholder 12">
            <a:extLst>
              <a:ext uri="{FF2B5EF4-FFF2-40B4-BE49-F238E27FC236}">
                <a16:creationId xmlns:a16="http://schemas.microsoft.com/office/drawing/2014/main" id="{46F61622-3DE4-B6FE-0F7E-461FB68B1FAB}"/>
              </a:ext>
            </a:extLst>
          </p:cNvPr>
          <p:cNvSpPr>
            <a:spLocks noGrp="1"/>
          </p:cNvSpPr>
          <p:nvPr>
            <p:ph type="body" sz="quarter" idx="18"/>
          </p:nvPr>
        </p:nvSpPr>
        <p:spPr>
          <a:xfrm>
            <a:off x="4749799" y="4469856"/>
            <a:ext cx="2692401" cy="1551801"/>
          </a:xfrm>
        </p:spPr>
        <p:txBody>
          <a:bodyPr>
            <a:normAutofit/>
          </a:bodyPr>
          <a:lstStyle>
            <a:lvl1pPr marL="0" indent="0" algn="ctr">
              <a:lnSpc>
                <a:spcPct val="100000"/>
              </a:lnSpc>
              <a:spcBef>
                <a:spcPts val="0"/>
              </a:spcBef>
              <a:spcAft>
                <a:spcPts val="600"/>
              </a:spcAft>
              <a:buNone/>
              <a:defRPr sz="1400">
                <a:solidFill>
                  <a:schemeClr val="bg1"/>
                </a:solidFill>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a:t>Click to edit Master text styles</a:t>
            </a:r>
          </a:p>
        </p:txBody>
      </p:sp>
      <p:sp>
        <p:nvSpPr>
          <p:cNvPr id="17" name="Text Placeholder 12">
            <a:extLst>
              <a:ext uri="{FF2B5EF4-FFF2-40B4-BE49-F238E27FC236}">
                <a16:creationId xmlns:a16="http://schemas.microsoft.com/office/drawing/2014/main" id="{C125C32E-5021-3E22-833B-0CE640958812}"/>
              </a:ext>
            </a:extLst>
          </p:cNvPr>
          <p:cNvSpPr>
            <a:spLocks noGrp="1"/>
          </p:cNvSpPr>
          <p:nvPr>
            <p:ph type="body" sz="quarter" idx="19"/>
          </p:nvPr>
        </p:nvSpPr>
        <p:spPr>
          <a:xfrm>
            <a:off x="8331466" y="4469855"/>
            <a:ext cx="2692401" cy="1551801"/>
          </a:xfrm>
        </p:spPr>
        <p:txBody>
          <a:bodyPr>
            <a:normAutofit/>
          </a:bodyPr>
          <a:lstStyle>
            <a:lvl1pPr marL="0" indent="0" algn="ctr">
              <a:lnSpc>
                <a:spcPct val="100000"/>
              </a:lnSpc>
              <a:spcBef>
                <a:spcPts val="0"/>
              </a:spcBef>
              <a:spcAft>
                <a:spcPts val="600"/>
              </a:spcAft>
              <a:buNone/>
              <a:defRPr sz="1400">
                <a:solidFill>
                  <a:schemeClr val="bg1"/>
                </a:solidFill>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a:t>Click to edit Master text styles</a:t>
            </a:r>
          </a:p>
        </p:txBody>
      </p:sp>
      <p:sp>
        <p:nvSpPr>
          <p:cNvPr id="2" name="Slide Number Placeholder 5">
            <a:extLst>
              <a:ext uri="{FF2B5EF4-FFF2-40B4-BE49-F238E27FC236}">
                <a16:creationId xmlns:a16="http://schemas.microsoft.com/office/drawing/2014/main" id="{8C4FB0B1-FF4A-4AAE-1CAF-E98AFC17DDEA}"/>
              </a:ext>
            </a:extLst>
          </p:cNvPr>
          <p:cNvSpPr>
            <a:spLocks noGrp="1"/>
          </p:cNvSpPr>
          <p:nvPr>
            <p:ph type="sldNum" sz="quarter" idx="12"/>
          </p:nvPr>
        </p:nvSpPr>
        <p:spPr>
          <a:xfrm>
            <a:off x="4724400" y="6492875"/>
            <a:ext cx="2743200" cy="365125"/>
          </a:xfrm>
          <a:prstGeom prst="rect">
            <a:avLst/>
          </a:prstGeom>
        </p:spPr>
        <p:txBody>
          <a:bodyPr/>
          <a:lstStyle>
            <a:lvl1pPr algn="ctr">
              <a:defRPr sz="1000">
                <a:solidFill>
                  <a:schemeClr val="tx1"/>
                </a:solidFill>
              </a:defRPr>
            </a:lvl1pPr>
          </a:lstStyle>
          <a:p>
            <a:fld id="{57475CDB-D13A-0644-8A3B-498643863F5F}" type="slidenum">
              <a:rPr lang="en-US" smtClean="0"/>
              <a:pPr/>
              <a:t>‹#›</a:t>
            </a:fld>
            <a:endParaRPr lang="en-US"/>
          </a:p>
        </p:txBody>
      </p:sp>
      <p:pic>
        <p:nvPicPr>
          <p:cNvPr id="3" name="Picture 2" descr="Graphical user interface&#10;&#10;Description automatically generated">
            <a:extLst>
              <a:ext uri="{FF2B5EF4-FFF2-40B4-BE49-F238E27FC236}">
                <a16:creationId xmlns:a16="http://schemas.microsoft.com/office/drawing/2014/main" id="{DED5ACC2-13DB-802E-F08D-AF38A8B9238B}"/>
              </a:ext>
            </a:extLst>
          </p:cNvPr>
          <p:cNvPicPr>
            <a:picLocks noChangeAspect="1"/>
          </p:cNvPicPr>
          <p:nvPr userDrawn="1"/>
        </p:nvPicPr>
        <p:blipFill>
          <a:blip r:embed="rId3"/>
          <a:stretch>
            <a:fillRect/>
          </a:stretch>
        </p:blipFill>
        <p:spPr>
          <a:xfrm>
            <a:off x="9612748" y="298508"/>
            <a:ext cx="2284513" cy="468982"/>
          </a:xfrm>
          <a:prstGeom prst="rect">
            <a:avLst/>
          </a:prstGeom>
        </p:spPr>
      </p:pic>
    </p:spTree>
    <p:extLst>
      <p:ext uri="{BB962C8B-B14F-4D97-AF65-F5344CB8AC3E}">
        <p14:creationId xmlns:p14="http://schemas.microsoft.com/office/powerpoint/2010/main" val="8448833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icons 2">
    <p:spTree>
      <p:nvGrpSpPr>
        <p:cNvPr id="1" name=""/>
        <p:cNvGrpSpPr/>
        <p:nvPr/>
      </p:nvGrpSpPr>
      <p:grpSpPr>
        <a:xfrm>
          <a:off x="0" y="0"/>
          <a:ext cx="0" cy="0"/>
          <a:chOff x="0" y="0"/>
          <a:chExt cx="0" cy="0"/>
        </a:xfrm>
      </p:grpSpPr>
      <p:sp>
        <p:nvSpPr>
          <p:cNvPr id="4" name="Hexagon 3">
            <a:extLst>
              <a:ext uri="{FF2B5EF4-FFF2-40B4-BE49-F238E27FC236}">
                <a16:creationId xmlns:a16="http://schemas.microsoft.com/office/drawing/2014/main" id="{030C38E8-85C1-A160-08A3-A3FF909451AD}"/>
              </a:ext>
              <a:ext uri="{C183D7F6-B498-43B3-948B-1728B52AA6E4}">
                <adec:decorative xmlns:adec="http://schemas.microsoft.com/office/drawing/2017/decorative" val="1"/>
              </a:ext>
            </a:extLst>
          </p:cNvPr>
          <p:cNvSpPr/>
          <p:nvPr userDrawn="1"/>
        </p:nvSpPr>
        <p:spPr>
          <a:xfrm>
            <a:off x="5727325" y="6403651"/>
            <a:ext cx="737351" cy="635648"/>
          </a:xfrm>
          <a:prstGeom prst="hexagon">
            <a:avLst/>
          </a:prstGeom>
          <a:solidFill>
            <a:srgbClr val="B7DD7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D327D9CC-D052-5787-2B5F-541F4D6819AF}"/>
              </a:ext>
              <a:ext uri="{C183D7F6-B498-43B3-948B-1728B52AA6E4}">
                <adec:decorative xmlns:adec="http://schemas.microsoft.com/office/drawing/2017/decorative" val="1"/>
              </a:ext>
            </a:extLst>
          </p:cNvPr>
          <p:cNvPicPr>
            <a:picLocks noChangeAspect="1"/>
          </p:cNvPicPr>
          <p:nvPr userDrawn="1"/>
        </p:nvPicPr>
        <p:blipFill rotWithShape="1">
          <a:blip r:embed="rId2"/>
          <a:srcRect l="28034"/>
          <a:stretch/>
        </p:blipFill>
        <p:spPr>
          <a:xfrm>
            <a:off x="0" y="315714"/>
            <a:ext cx="786016" cy="937966"/>
          </a:xfrm>
          <a:prstGeom prst="rect">
            <a:avLst/>
          </a:prstGeom>
        </p:spPr>
      </p:pic>
      <p:sp>
        <p:nvSpPr>
          <p:cNvPr id="13" name="Text Placeholder 12">
            <a:extLst>
              <a:ext uri="{FF2B5EF4-FFF2-40B4-BE49-F238E27FC236}">
                <a16:creationId xmlns:a16="http://schemas.microsoft.com/office/drawing/2014/main" id="{353F8C67-ABE0-B521-639C-0E19568F2097}"/>
              </a:ext>
            </a:extLst>
          </p:cNvPr>
          <p:cNvSpPr>
            <a:spLocks noGrp="1"/>
          </p:cNvSpPr>
          <p:nvPr>
            <p:ph type="body" sz="quarter" idx="13"/>
          </p:nvPr>
        </p:nvSpPr>
        <p:spPr>
          <a:xfrm>
            <a:off x="1426350" y="5248568"/>
            <a:ext cx="2073224" cy="973784"/>
          </a:xfrm>
        </p:spPr>
        <p:txBody>
          <a:bodyPr>
            <a:normAutofit/>
          </a:bodyPr>
          <a:lstStyle>
            <a:lvl1pPr marL="0" indent="0" algn="ctr">
              <a:lnSpc>
                <a:spcPct val="100000"/>
              </a:lnSpc>
              <a:spcBef>
                <a:spcPts val="0"/>
              </a:spcBef>
              <a:spcAft>
                <a:spcPts val="600"/>
              </a:spcAft>
              <a:buNone/>
              <a:defRPr sz="1400"/>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a:t>Click to edit Master text styles</a:t>
            </a:r>
          </a:p>
        </p:txBody>
      </p:sp>
      <p:sp>
        <p:nvSpPr>
          <p:cNvPr id="12" name="Title 1">
            <a:extLst>
              <a:ext uri="{FF2B5EF4-FFF2-40B4-BE49-F238E27FC236}">
                <a16:creationId xmlns:a16="http://schemas.microsoft.com/office/drawing/2014/main" id="{F35EEB5C-971C-E294-7AAF-B27F64A2999D}"/>
              </a:ext>
            </a:extLst>
          </p:cNvPr>
          <p:cNvSpPr>
            <a:spLocks noGrp="1"/>
          </p:cNvSpPr>
          <p:nvPr>
            <p:ph type="ctrTitle"/>
          </p:nvPr>
        </p:nvSpPr>
        <p:spPr>
          <a:xfrm>
            <a:off x="786016" y="246100"/>
            <a:ext cx="7654787" cy="651094"/>
          </a:xfrm>
        </p:spPr>
        <p:txBody>
          <a:bodyPr anchor="t">
            <a:normAutofit/>
          </a:bodyPr>
          <a:lstStyle>
            <a:lvl1pPr algn="l">
              <a:lnSpc>
                <a:spcPct val="100000"/>
              </a:lnSpc>
              <a:spcAft>
                <a:spcPts val="600"/>
              </a:spcAft>
              <a:defRPr sz="4400" b="1">
                <a:solidFill>
                  <a:srgbClr val="003F72"/>
                </a:solidFill>
              </a:defRPr>
            </a:lvl1pPr>
          </a:lstStyle>
          <a:p>
            <a:r>
              <a:rPr lang="en-US"/>
              <a:t>Click to edit Master title style</a:t>
            </a:r>
          </a:p>
        </p:txBody>
      </p:sp>
      <p:sp>
        <p:nvSpPr>
          <p:cNvPr id="16" name="Subtitle 2">
            <a:extLst>
              <a:ext uri="{FF2B5EF4-FFF2-40B4-BE49-F238E27FC236}">
                <a16:creationId xmlns:a16="http://schemas.microsoft.com/office/drawing/2014/main" id="{905BF45E-67B2-C187-CBBF-7E839C8FAEAA}"/>
              </a:ext>
            </a:extLst>
          </p:cNvPr>
          <p:cNvSpPr>
            <a:spLocks noGrp="1"/>
          </p:cNvSpPr>
          <p:nvPr>
            <p:ph type="subTitle" idx="1" hasCustomPrompt="1"/>
          </p:nvPr>
        </p:nvSpPr>
        <p:spPr>
          <a:xfrm>
            <a:off x="786016" y="973394"/>
            <a:ext cx="7652197" cy="588178"/>
          </a:xfrm>
        </p:spPr>
        <p:txBody>
          <a:bodyPr/>
          <a:lstStyle>
            <a:lvl1pPr marL="0" indent="0" algn="l">
              <a:lnSpc>
                <a:spcPct val="100000"/>
              </a:lnSpc>
              <a:spcBef>
                <a:spcPts val="0"/>
              </a:spcBef>
              <a:spcAft>
                <a:spcPts val="600"/>
              </a:spcAft>
              <a:buNone/>
              <a:defRPr sz="2400">
                <a:solidFill>
                  <a:srgbClr val="0083BE"/>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 – Keep 24 pt font</a:t>
            </a:r>
          </a:p>
        </p:txBody>
      </p:sp>
      <p:sp>
        <p:nvSpPr>
          <p:cNvPr id="10" name="Picture Placeholder 6">
            <a:extLst>
              <a:ext uri="{FF2B5EF4-FFF2-40B4-BE49-F238E27FC236}">
                <a16:creationId xmlns:a16="http://schemas.microsoft.com/office/drawing/2014/main" id="{ADDFE3D1-8D60-AD7C-5039-4ECEBBD82BB3}"/>
              </a:ext>
            </a:extLst>
          </p:cNvPr>
          <p:cNvSpPr>
            <a:spLocks noGrp="1"/>
          </p:cNvSpPr>
          <p:nvPr>
            <p:ph type="pic" sz="quarter" idx="17" hasCustomPrompt="1"/>
          </p:nvPr>
        </p:nvSpPr>
        <p:spPr>
          <a:xfrm>
            <a:off x="3239904" y="2445224"/>
            <a:ext cx="2073223" cy="1789622"/>
          </a:xfrm>
          <a:prstGeom prst="hexagon">
            <a:avLst/>
          </a:prstGeom>
          <a:ln w="38100">
            <a:solidFill>
              <a:srgbClr val="B7DD79"/>
            </a:solidFill>
          </a:ln>
        </p:spPr>
        <p:txBody>
          <a:bodyPr anchor="ctr">
            <a:normAutofit/>
          </a:bodyPr>
          <a:lstStyle>
            <a:lvl1pPr marL="0" indent="0" algn="ctr">
              <a:buNone/>
              <a:defRPr sz="1200" i="1"/>
            </a:lvl1pPr>
          </a:lstStyle>
          <a:p>
            <a:r>
              <a:rPr lang="en-US"/>
              <a:t>Click icon to insert design element</a:t>
            </a:r>
          </a:p>
        </p:txBody>
      </p:sp>
      <p:sp>
        <p:nvSpPr>
          <p:cNvPr id="14" name="Text Placeholder 12">
            <a:extLst>
              <a:ext uri="{FF2B5EF4-FFF2-40B4-BE49-F238E27FC236}">
                <a16:creationId xmlns:a16="http://schemas.microsoft.com/office/drawing/2014/main" id="{46F61622-3DE4-B6FE-0F7E-461FB68B1FAB}"/>
              </a:ext>
            </a:extLst>
          </p:cNvPr>
          <p:cNvSpPr>
            <a:spLocks noGrp="1"/>
          </p:cNvSpPr>
          <p:nvPr>
            <p:ph type="body" sz="quarter" idx="18"/>
          </p:nvPr>
        </p:nvSpPr>
        <p:spPr>
          <a:xfrm>
            <a:off x="6867012" y="1637771"/>
            <a:ext cx="2073223" cy="688541"/>
          </a:xfrm>
        </p:spPr>
        <p:txBody>
          <a:bodyPr anchor="b">
            <a:normAutofit/>
          </a:bodyPr>
          <a:lstStyle>
            <a:lvl1pPr marL="0" indent="0" algn="ctr">
              <a:lnSpc>
                <a:spcPct val="100000"/>
              </a:lnSpc>
              <a:spcBef>
                <a:spcPts val="0"/>
              </a:spcBef>
              <a:spcAft>
                <a:spcPts val="600"/>
              </a:spcAft>
              <a:buNone/>
              <a:defRPr sz="1400"/>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a:t>Click to edit Master text styles</a:t>
            </a:r>
          </a:p>
        </p:txBody>
      </p:sp>
      <p:sp>
        <p:nvSpPr>
          <p:cNvPr id="2" name="Picture Placeholder 6">
            <a:extLst>
              <a:ext uri="{FF2B5EF4-FFF2-40B4-BE49-F238E27FC236}">
                <a16:creationId xmlns:a16="http://schemas.microsoft.com/office/drawing/2014/main" id="{3DB3AB9D-F34B-882B-F6E5-A4F73566129C}"/>
              </a:ext>
            </a:extLst>
          </p:cNvPr>
          <p:cNvSpPr>
            <a:spLocks noGrp="1"/>
          </p:cNvSpPr>
          <p:nvPr>
            <p:ph type="pic" sz="quarter" idx="20" hasCustomPrompt="1"/>
          </p:nvPr>
        </p:nvSpPr>
        <p:spPr>
          <a:xfrm>
            <a:off x="5053458" y="3340035"/>
            <a:ext cx="2073223" cy="1789622"/>
          </a:xfrm>
          <a:prstGeom prst="hexagon">
            <a:avLst/>
          </a:prstGeom>
          <a:ln w="38100">
            <a:solidFill>
              <a:srgbClr val="B7DD79"/>
            </a:solidFill>
          </a:ln>
        </p:spPr>
        <p:txBody>
          <a:bodyPr anchor="ctr">
            <a:normAutofit/>
          </a:bodyPr>
          <a:lstStyle>
            <a:lvl1pPr marL="0" indent="0" algn="ctr">
              <a:buNone/>
              <a:defRPr sz="1200" i="1"/>
            </a:lvl1pPr>
          </a:lstStyle>
          <a:p>
            <a:r>
              <a:rPr lang="en-US"/>
              <a:t>Click icon to insert design element</a:t>
            </a:r>
          </a:p>
        </p:txBody>
      </p:sp>
      <p:sp>
        <p:nvSpPr>
          <p:cNvPr id="3" name="Picture Placeholder 6">
            <a:extLst>
              <a:ext uri="{FF2B5EF4-FFF2-40B4-BE49-F238E27FC236}">
                <a16:creationId xmlns:a16="http://schemas.microsoft.com/office/drawing/2014/main" id="{93369FC2-0FDF-3B05-6466-A8FF0EF53E01}"/>
              </a:ext>
            </a:extLst>
          </p:cNvPr>
          <p:cNvSpPr>
            <a:spLocks noGrp="1"/>
          </p:cNvSpPr>
          <p:nvPr>
            <p:ph type="pic" sz="quarter" idx="21" hasCustomPrompt="1"/>
          </p:nvPr>
        </p:nvSpPr>
        <p:spPr>
          <a:xfrm>
            <a:off x="6867012" y="2445224"/>
            <a:ext cx="2073223" cy="1789622"/>
          </a:xfrm>
          <a:prstGeom prst="hexagon">
            <a:avLst/>
          </a:prstGeom>
          <a:ln w="38100">
            <a:solidFill>
              <a:srgbClr val="B7DD79"/>
            </a:solidFill>
          </a:ln>
        </p:spPr>
        <p:txBody>
          <a:bodyPr anchor="ctr">
            <a:normAutofit/>
          </a:bodyPr>
          <a:lstStyle>
            <a:lvl1pPr marL="0" indent="0" algn="ctr">
              <a:buNone/>
              <a:defRPr sz="1200" i="1"/>
            </a:lvl1pPr>
          </a:lstStyle>
          <a:p>
            <a:r>
              <a:rPr lang="en-US"/>
              <a:t>Click icon to insert design element</a:t>
            </a:r>
          </a:p>
        </p:txBody>
      </p:sp>
      <p:sp>
        <p:nvSpPr>
          <p:cNvPr id="9" name="Picture Placeholder 6">
            <a:extLst>
              <a:ext uri="{FF2B5EF4-FFF2-40B4-BE49-F238E27FC236}">
                <a16:creationId xmlns:a16="http://schemas.microsoft.com/office/drawing/2014/main" id="{39750B3C-B514-E060-4627-F347BE051A7F}"/>
              </a:ext>
            </a:extLst>
          </p:cNvPr>
          <p:cNvSpPr>
            <a:spLocks noGrp="1"/>
          </p:cNvSpPr>
          <p:nvPr>
            <p:ph type="pic" sz="quarter" idx="22" hasCustomPrompt="1"/>
          </p:nvPr>
        </p:nvSpPr>
        <p:spPr>
          <a:xfrm>
            <a:off x="8680566" y="3340035"/>
            <a:ext cx="2073223" cy="1789622"/>
          </a:xfrm>
          <a:prstGeom prst="hexagon">
            <a:avLst/>
          </a:prstGeom>
          <a:ln w="38100">
            <a:solidFill>
              <a:srgbClr val="B7DD79"/>
            </a:solidFill>
          </a:ln>
        </p:spPr>
        <p:txBody>
          <a:bodyPr anchor="ctr">
            <a:normAutofit/>
          </a:bodyPr>
          <a:lstStyle>
            <a:lvl1pPr marL="0" indent="0" algn="ctr">
              <a:buNone/>
              <a:defRPr sz="1200" i="1"/>
            </a:lvl1pPr>
          </a:lstStyle>
          <a:p>
            <a:r>
              <a:rPr lang="en-US"/>
              <a:t>Click icon to insert design element</a:t>
            </a:r>
          </a:p>
        </p:txBody>
      </p:sp>
      <p:sp>
        <p:nvSpPr>
          <p:cNvPr id="19" name="Picture Placeholder 6">
            <a:extLst>
              <a:ext uri="{FF2B5EF4-FFF2-40B4-BE49-F238E27FC236}">
                <a16:creationId xmlns:a16="http://schemas.microsoft.com/office/drawing/2014/main" id="{553B6B1F-4B2F-510E-1015-A7195D5C2CAC}"/>
              </a:ext>
            </a:extLst>
          </p:cNvPr>
          <p:cNvSpPr>
            <a:spLocks noGrp="1"/>
          </p:cNvSpPr>
          <p:nvPr>
            <p:ph type="pic" sz="quarter" idx="23" hasCustomPrompt="1"/>
          </p:nvPr>
        </p:nvSpPr>
        <p:spPr>
          <a:xfrm>
            <a:off x="1426350" y="3340035"/>
            <a:ext cx="2073223" cy="1789622"/>
          </a:xfrm>
          <a:prstGeom prst="hexagon">
            <a:avLst/>
          </a:prstGeom>
          <a:ln w="38100">
            <a:solidFill>
              <a:srgbClr val="B7DD79"/>
            </a:solidFill>
          </a:ln>
        </p:spPr>
        <p:txBody>
          <a:bodyPr anchor="ctr">
            <a:normAutofit/>
          </a:bodyPr>
          <a:lstStyle>
            <a:lvl1pPr marL="0" indent="0" algn="ctr">
              <a:buNone/>
              <a:defRPr sz="1200" i="1"/>
            </a:lvl1pPr>
          </a:lstStyle>
          <a:p>
            <a:r>
              <a:rPr lang="en-US"/>
              <a:t>Click icon to insert design element</a:t>
            </a:r>
          </a:p>
        </p:txBody>
      </p:sp>
      <p:sp>
        <p:nvSpPr>
          <p:cNvPr id="20" name="Text Placeholder 12">
            <a:extLst>
              <a:ext uri="{FF2B5EF4-FFF2-40B4-BE49-F238E27FC236}">
                <a16:creationId xmlns:a16="http://schemas.microsoft.com/office/drawing/2014/main" id="{DAF3D635-1E77-49C2-42E5-BA0A5FB9A74F}"/>
              </a:ext>
            </a:extLst>
          </p:cNvPr>
          <p:cNvSpPr>
            <a:spLocks noGrp="1"/>
          </p:cNvSpPr>
          <p:nvPr>
            <p:ph type="body" sz="quarter" idx="24"/>
          </p:nvPr>
        </p:nvSpPr>
        <p:spPr>
          <a:xfrm>
            <a:off x="3235916" y="1637771"/>
            <a:ext cx="2073223" cy="688541"/>
          </a:xfrm>
        </p:spPr>
        <p:txBody>
          <a:bodyPr anchor="b">
            <a:normAutofit/>
          </a:bodyPr>
          <a:lstStyle>
            <a:lvl1pPr marL="0" indent="0" algn="ctr">
              <a:lnSpc>
                <a:spcPct val="100000"/>
              </a:lnSpc>
              <a:spcBef>
                <a:spcPts val="0"/>
              </a:spcBef>
              <a:spcAft>
                <a:spcPts val="600"/>
              </a:spcAft>
              <a:buNone/>
              <a:defRPr sz="1400"/>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a:t>Click to edit Master text styles</a:t>
            </a:r>
          </a:p>
        </p:txBody>
      </p:sp>
      <p:sp>
        <p:nvSpPr>
          <p:cNvPr id="21" name="Text Placeholder 12">
            <a:extLst>
              <a:ext uri="{FF2B5EF4-FFF2-40B4-BE49-F238E27FC236}">
                <a16:creationId xmlns:a16="http://schemas.microsoft.com/office/drawing/2014/main" id="{7EB1EA05-065B-15FD-E437-81910E1216C6}"/>
              </a:ext>
            </a:extLst>
          </p:cNvPr>
          <p:cNvSpPr>
            <a:spLocks noGrp="1"/>
          </p:cNvSpPr>
          <p:nvPr>
            <p:ph type="body" sz="quarter" idx="25"/>
          </p:nvPr>
        </p:nvSpPr>
        <p:spPr>
          <a:xfrm>
            <a:off x="5057446" y="5248568"/>
            <a:ext cx="2073224" cy="973784"/>
          </a:xfrm>
        </p:spPr>
        <p:txBody>
          <a:bodyPr>
            <a:normAutofit/>
          </a:bodyPr>
          <a:lstStyle>
            <a:lvl1pPr marL="0" indent="0" algn="ctr">
              <a:lnSpc>
                <a:spcPct val="100000"/>
              </a:lnSpc>
              <a:spcBef>
                <a:spcPts val="0"/>
              </a:spcBef>
              <a:spcAft>
                <a:spcPts val="600"/>
              </a:spcAft>
              <a:buNone/>
              <a:defRPr sz="1400"/>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a:t>Click to edit Master text styles</a:t>
            </a:r>
          </a:p>
        </p:txBody>
      </p:sp>
      <p:sp>
        <p:nvSpPr>
          <p:cNvPr id="22" name="Text Placeholder 12">
            <a:extLst>
              <a:ext uri="{FF2B5EF4-FFF2-40B4-BE49-F238E27FC236}">
                <a16:creationId xmlns:a16="http://schemas.microsoft.com/office/drawing/2014/main" id="{DDA57773-CAD7-4BD7-8833-479D342CDB4C}"/>
              </a:ext>
            </a:extLst>
          </p:cNvPr>
          <p:cNvSpPr>
            <a:spLocks noGrp="1"/>
          </p:cNvSpPr>
          <p:nvPr>
            <p:ph type="body" sz="quarter" idx="26"/>
          </p:nvPr>
        </p:nvSpPr>
        <p:spPr>
          <a:xfrm>
            <a:off x="8675290" y="5248568"/>
            <a:ext cx="2073224" cy="973784"/>
          </a:xfrm>
        </p:spPr>
        <p:txBody>
          <a:bodyPr>
            <a:normAutofit/>
          </a:bodyPr>
          <a:lstStyle>
            <a:lvl1pPr marL="0" indent="0" algn="ctr">
              <a:lnSpc>
                <a:spcPct val="100000"/>
              </a:lnSpc>
              <a:spcBef>
                <a:spcPts val="0"/>
              </a:spcBef>
              <a:spcAft>
                <a:spcPts val="600"/>
              </a:spcAft>
              <a:buNone/>
              <a:defRPr sz="1400"/>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a:t>Click to edit Master text styles</a:t>
            </a:r>
          </a:p>
        </p:txBody>
      </p:sp>
      <p:sp>
        <p:nvSpPr>
          <p:cNvPr id="7" name="Slide Number Placeholder 5">
            <a:extLst>
              <a:ext uri="{FF2B5EF4-FFF2-40B4-BE49-F238E27FC236}">
                <a16:creationId xmlns:a16="http://schemas.microsoft.com/office/drawing/2014/main" id="{DFBF04C0-74CC-4591-FA85-AFB4CDD351B1}"/>
              </a:ext>
            </a:extLst>
          </p:cNvPr>
          <p:cNvSpPr>
            <a:spLocks noGrp="1"/>
          </p:cNvSpPr>
          <p:nvPr>
            <p:ph type="sldNum" sz="quarter" idx="12"/>
          </p:nvPr>
        </p:nvSpPr>
        <p:spPr>
          <a:xfrm>
            <a:off x="4724400" y="6492875"/>
            <a:ext cx="2743200" cy="365125"/>
          </a:xfrm>
          <a:prstGeom prst="rect">
            <a:avLst/>
          </a:prstGeom>
        </p:spPr>
        <p:txBody>
          <a:bodyPr/>
          <a:lstStyle>
            <a:lvl1pPr algn="ctr">
              <a:defRPr sz="1000">
                <a:solidFill>
                  <a:schemeClr val="tx1"/>
                </a:solidFill>
              </a:defRPr>
            </a:lvl1pPr>
          </a:lstStyle>
          <a:p>
            <a:fld id="{57475CDB-D13A-0644-8A3B-498643863F5F}" type="slidenum">
              <a:rPr lang="en-US" smtClean="0"/>
              <a:pPr/>
              <a:t>‹#›</a:t>
            </a:fld>
            <a:endParaRPr lang="en-US"/>
          </a:p>
        </p:txBody>
      </p:sp>
    </p:spTree>
    <p:extLst>
      <p:ext uri="{BB962C8B-B14F-4D97-AF65-F5344CB8AC3E}">
        <p14:creationId xmlns:p14="http://schemas.microsoft.com/office/powerpoint/2010/main" val="1891434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611E3AC-084B-BBAA-8633-BF67800F4AD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C389F34-043E-2F67-F870-25BE6413D3D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62EF4CE-3B6E-C1E4-273D-26F6A4A33E6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E6A28DF-D250-3E4D-902B-8BED0D1FB8CC}" type="datetime1">
              <a:rPr lang="en-US" smtClean="0"/>
              <a:t>9/17/2024</a:t>
            </a:fld>
            <a:endParaRPr lang="en-US"/>
          </a:p>
        </p:txBody>
      </p:sp>
      <p:sp>
        <p:nvSpPr>
          <p:cNvPr id="7" name="Slide Number Placeholder 5">
            <a:extLst>
              <a:ext uri="{FF2B5EF4-FFF2-40B4-BE49-F238E27FC236}">
                <a16:creationId xmlns:a16="http://schemas.microsoft.com/office/drawing/2014/main" id="{122B9FE2-ECF9-E37E-F44E-B19F2A357894}"/>
              </a:ext>
            </a:extLst>
          </p:cNvPr>
          <p:cNvSpPr>
            <a:spLocks noGrp="1"/>
          </p:cNvSpPr>
          <p:nvPr>
            <p:ph type="sldNum" sz="quarter" idx="4"/>
          </p:nvPr>
        </p:nvSpPr>
        <p:spPr>
          <a:xfrm>
            <a:off x="4551194" y="6492875"/>
            <a:ext cx="2743200" cy="365125"/>
          </a:xfrm>
          <a:prstGeom prst="rect">
            <a:avLst/>
          </a:prstGeom>
        </p:spPr>
        <p:txBody>
          <a:bodyPr/>
          <a:lstStyle>
            <a:lvl1pPr algn="ctr">
              <a:defRPr sz="1000">
                <a:solidFill>
                  <a:schemeClr val="tx1"/>
                </a:solidFill>
              </a:defRPr>
            </a:lvl1pPr>
          </a:lstStyle>
          <a:p>
            <a:fld id="{57475CDB-D13A-0644-8A3B-498643863F5F}" type="slidenum">
              <a:rPr lang="en-US" smtClean="0"/>
              <a:pPr/>
              <a:t>‹#›</a:t>
            </a:fld>
            <a:endParaRPr lang="en-US"/>
          </a:p>
        </p:txBody>
      </p:sp>
    </p:spTree>
    <p:extLst>
      <p:ext uri="{BB962C8B-B14F-4D97-AF65-F5344CB8AC3E}">
        <p14:creationId xmlns:p14="http://schemas.microsoft.com/office/powerpoint/2010/main" val="538882952"/>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15.svg"/><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slideLayout" Target="../slideLayouts/slideLayout8.xml"/><Relationship Id="rId1" Type="http://schemas.openxmlformats.org/officeDocument/2006/relationships/tags" Target="../tags/tag1.xml"/><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11.svg"/></Relationships>
</file>

<file path=ppt/slides/_rels/slide3.xml.rels><?xml version="1.0" encoding="UTF-8" standalone="yes"?>
<Relationships xmlns="http://schemas.openxmlformats.org/package/2006/relationships"><Relationship Id="rId3" Type="http://schemas.openxmlformats.org/officeDocument/2006/relationships/hyperlink" Target="https://forms.office.com/pages/responsepage.aspx?id=Ixtf6a-r7kWCHberJRqzv8lrBkAR9PBBviyLaD8nWrFUN01MQUxLSVdTOFhGR0hDSElXSVNOWEFJRC4u&amp;route=shorturl" TargetMode="External"/><Relationship Id="rId2" Type="http://schemas.openxmlformats.org/officeDocument/2006/relationships/slideLayout" Target="../slideLayouts/slideLayout5.xml"/><Relationship Id="rId1" Type="http://schemas.openxmlformats.org/officeDocument/2006/relationships/tags" Target="../tags/tag2.xml"/><Relationship Id="rId5" Type="http://schemas.openxmlformats.org/officeDocument/2006/relationships/hyperlink" Target="https://dvagov.sharepoint.com/sites/NAII_Trustworthy_AI/SitePages/NAII-Trustworthy-AI-SharePoint-Site.aspx" TargetMode="External"/><Relationship Id="rId4" Type="http://schemas.openxmlformats.org/officeDocument/2006/relationships/hyperlink" Target="https://dvagov.sharepoint.com/sites/NAII_Trustworthy_AI/SiteAssets/SitePages/oxrad118/2024-VA-AI-Use-Case-Inventory-Instructional-Guide.pdf?web=1"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tags" Target="../tags/tag3.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tags" Target="../tags/tag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CEA13B-F79B-E18C-AD23-6DED4E8CC514}"/>
              </a:ext>
            </a:extLst>
          </p:cNvPr>
          <p:cNvSpPr>
            <a:spLocks noGrp="1"/>
          </p:cNvSpPr>
          <p:nvPr>
            <p:ph type="title"/>
          </p:nvPr>
        </p:nvSpPr>
        <p:spPr>
          <a:xfrm>
            <a:off x="2034283" y="1442404"/>
            <a:ext cx="4569718" cy="1852475"/>
          </a:xfrm>
        </p:spPr>
        <p:txBody>
          <a:bodyPr/>
          <a:lstStyle/>
          <a:p>
            <a:r>
              <a:rPr lang="en-US" dirty="0">
                <a:cs typeface="Calibri Light"/>
              </a:rPr>
              <a:t>VAEDA AI: 2024 VA AI Use Case Inventory</a:t>
            </a:r>
            <a:endParaRPr lang="en-US" dirty="0">
              <a:cs typeface="Calibri" panose="020F0502020204030204"/>
            </a:endParaRPr>
          </a:p>
        </p:txBody>
      </p:sp>
      <p:sp>
        <p:nvSpPr>
          <p:cNvPr id="3" name="Content Placeholder 2">
            <a:extLst>
              <a:ext uri="{FF2B5EF4-FFF2-40B4-BE49-F238E27FC236}">
                <a16:creationId xmlns:a16="http://schemas.microsoft.com/office/drawing/2014/main" id="{3CDC5078-639D-F9D2-0EAB-D8D395C668CE}"/>
              </a:ext>
            </a:extLst>
          </p:cNvPr>
          <p:cNvSpPr>
            <a:spLocks noGrp="1"/>
          </p:cNvSpPr>
          <p:nvPr>
            <p:ph idx="1"/>
          </p:nvPr>
        </p:nvSpPr>
        <p:spPr>
          <a:xfrm>
            <a:off x="506177" y="3429000"/>
            <a:ext cx="6097825" cy="2041216"/>
          </a:xfrm>
        </p:spPr>
        <p:txBody>
          <a:bodyPr vert="horz" lIns="91440" tIns="45720" rIns="91440" bIns="45720" rtlCol="0" anchor="t">
            <a:normAutofit/>
          </a:bodyPr>
          <a:lstStyle/>
          <a:p>
            <a:r>
              <a:rPr lang="en-US" dirty="0">
                <a:cs typeface="Calibri"/>
              </a:rPr>
              <a:t>Joshua Mueller, PhD</a:t>
            </a:r>
          </a:p>
          <a:p>
            <a:r>
              <a:rPr lang="en-US" dirty="0">
                <a:cs typeface="Calibri"/>
              </a:rPr>
              <a:t>Policy, Ethics, &amp; Governance Specialist</a:t>
            </a:r>
          </a:p>
          <a:p>
            <a:r>
              <a:rPr lang="en-US" dirty="0">
                <a:cs typeface="Calibri"/>
              </a:rPr>
              <a:t>National Artificial Intelligence Institute</a:t>
            </a:r>
          </a:p>
          <a:p>
            <a:r>
              <a:rPr lang="en-US" dirty="0">
                <a:cs typeface="Calibri"/>
              </a:rPr>
              <a:t>Digital Health Office</a:t>
            </a:r>
          </a:p>
          <a:p>
            <a:r>
              <a:rPr lang="en-US" dirty="0"/>
              <a:t>September 10 2024</a:t>
            </a:r>
          </a:p>
          <a:p>
            <a:endParaRPr lang="en-US" dirty="0"/>
          </a:p>
        </p:txBody>
      </p:sp>
    </p:spTree>
    <p:extLst>
      <p:ext uri="{BB962C8B-B14F-4D97-AF65-F5344CB8AC3E}">
        <p14:creationId xmlns:p14="http://schemas.microsoft.com/office/powerpoint/2010/main" val="18036788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4F70A13-6C07-8859-9B6A-25D3F1FF12A2}"/>
              </a:ext>
            </a:extLst>
          </p:cNvPr>
          <p:cNvSpPr>
            <a:spLocks noGrp="1"/>
          </p:cNvSpPr>
          <p:nvPr>
            <p:ph type="ctrTitle"/>
          </p:nvPr>
        </p:nvSpPr>
        <p:spPr>
          <a:xfrm>
            <a:off x="775284" y="246099"/>
            <a:ext cx="8513378" cy="1142025"/>
          </a:xfrm>
        </p:spPr>
        <p:txBody>
          <a:bodyPr>
            <a:noAutofit/>
          </a:bodyPr>
          <a:lstStyle/>
          <a:p>
            <a:r>
              <a:rPr lang="en-US" sz="3200">
                <a:cs typeface="Calibri"/>
              </a:rPr>
              <a:t>Trustworthy AI activities at VHA mitigate potential risks to Veteran rights and safety</a:t>
            </a:r>
          </a:p>
        </p:txBody>
      </p:sp>
      <p:pic>
        <p:nvPicPr>
          <p:cNvPr id="18" name="Picture Placeholder 17" descr="Clipboard Checked outline">
            <a:extLst>
              <a:ext uri="{FF2B5EF4-FFF2-40B4-BE49-F238E27FC236}">
                <a16:creationId xmlns:a16="http://schemas.microsoft.com/office/drawing/2014/main" id="{A67F801C-C7E7-15D8-347B-8EAF433F495E}"/>
              </a:ext>
            </a:extLst>
          </p:cNvPr>
          <p:cNvPicPr>
            <a:picLocks noGrp="1" noChangeAspect="1"/>
          </p:cNvPicPr>
          <p:nvPr>
            <p:ph type="pic" sz="quarter" idx="17"/>
          </p:nvPr>
        </p:nvPicPr>
        <p:blipFill>
          <a:blip r:embed="rId3">
            <a:extLst>
              <a:ext uri="{96DAC541-7B7A-43D3-8B79-37D633B846F1}">
                <asvg:svgBlip xmlns:asvg="http://schemas.microsoft.com/office/drawing/2016/SVG/main" r:embed="rId4"/>
              </a:ext>
            </a:extLst>
          </a:blip>
          <a:srcRect t="6840" b="6840"/>
          <a:stretch>
            <a:fillRect/>
          </a:stretch>
        </p:blipFill>
        <p:spPr>
          <a:xfrm>
            <a:off x="1177073" y="2294338"/>
            <a:ext cx="2692400" cy="2324100"/>
          </a:xfrm>
        </p:spPr>
      </p:pic>
      <p:sp>
        <p:nvSpPr>
          <p:cNvPr id="3" name="Text Placeholder 2">
            <a:extLst>
              <a:ext uri="{FF2B5EF4-FFF2-40B4-BE49-F238E27FC236}">
                <a16:creationId xmlns:a16="http://schemas.microsoft.com/office/drawing/2014/main" id="{BCF76949-E37A-1AEB-6921-6F806D896B5A}"/>
              </a:ext>
            </a:extLst>
          </p:cNvPr>
          <p:cNvSpPr>
            <a:spLocks noGrp="1"/>
          </p:cNvSpPr>
          <p:nvPr>
            <p:ph type="body" sz="quarter" idx="13"/>
          </p:nvPr>
        </p:nvSpPr>
        <p:spPr>
          <a:xfrm>
            <a:off x="554804" y="4850729"/>
            <a:ext cx="3715076" cy="1761171"/>
          </a:xfrm>
        </p:spPr>
        <p:txBody>
          <a:bodyPr vert="horz" lIns="91440" tIns="45720" rIns="91440" bIns="45720" rtlCol="0" anchor="t">
            <a:normAutofit fontScale="92500" lnSpcReduction="10000"/>
          </a:bodyPr>
          <a:lstStyle/>
          <a:p>
            <a:pPr algn="l"/>
            <a:r>
              <a:rPr lang="en-US" sz="2100" b="1"/>
              <a:t>1. AI use case inventory</a:t>
            </a:r>
            <a:endParaRPr lang="en-US" sz="2100"/>
          </a:p>
          <a:p>
            <a:pPr marL="342900" indent="-342900" algn="l">
              <a:buChar char="•"/>
            </a:pPr>
            <a:r>
              <a:rPr lang="en-US" sz="1900">
                <a:cs typeface="Calibri"/>
              </a:rPr>
              <a:t>In coordination with VA Chief AI Office, catalog all AI projects across VHA</a:t>
            </a:r>
          </a:p>
          <a:p>
            <a:pPr marL="342900" indent="-342900" algn="l">
              <a:buChar char="•"/>
            </a:pPr>
            <a:r>
              <a:rPr lang="en-US" sz="1900">
                <a:cs typeface="Calibri"/>
              </a:rPr>
              <a:t>In 2023, identified &gt;100 AI use cases across VA, &gt;80% in VHA</a:t>
            </a:r>
          </a:p>
        </p:txBody>
      </p:sp>
      <p:pic>
        <p:nvPicPr>
          <p:cNvPr id="22" name="Picture Placeholder 21" descr="Artificial Intelligence outline">
            <a:extLst>
              <a:ext uri="{FF2B5EF4-FFF2-40B4-BE49-F238E27FC236}">
                <a16:creationId xmlns:a16="http://schemas.microsoft.com/office/drawing/2014/main" id="{072B5CEF-37CC-E725-C674-7705213ACE8D}"/>
              </a:ext>
            </a:extLst>
          </p:cNvPr>
          <p:cNvPicPr>
            <a:picLocks noGrp="1" noChangeAspect="1"/>
          </p:cNvPicPr>
          <p:nvPr>
            <p:ph type="pic" sz="quarter" idx="15"/>
          </p:nvPr>
        </p:nvPicPr>
        <p:blipFill>
          <a:blip r:embed="rId5">
            <a:extLst>
              <a:ext uri="{96DAC541-7B7A-43D3-8B79-37D633B846F1}">
                <asvg:svgBlip xmlns:asvg="http://schemas.microsoft.com/office/drawing/2016/SVG/main" r:embed="rId6"/>
              </a:ext>
            </a:extLst>
          </a:blip>
          <a:srcRect t="6840" b="6840"/>
          <a:stretch>
            <a:fillRect/>
          </a:stretch>
        </p:blipFill>
        <p:spPr>
          <a:xfrm>
            <a:off x="4749800" y="2294338"/>
            <a:ext cx="2692400" cy="2324100"/>
          </a:xfrm>
        </p:spPr>
      </p:pic>
      <p:sp>
        <p:nvSpPr>
          <p:cNvPr id="9" name="Text Placeholder 8">
            <a:extLst>
              <a:ext uri="{FF2B5EF4-FFF2-40B4-BE49-F238E27FC236}">
                <a16:creationId xmlns:a16="http://schemas.microsoft.com/office/drawing/2014/main" id="{E8CB1813-0D32-A095-3E2A-E280F9FA4079}"/>
              </a:ext>
            </a:extLst>
          </p:cNvPr>
          <p:cNvSpPr>
            <a:spLocks noGrp="1"/>
          </p:cNvSpPr>
          <p:nvPr>
            <p:ph type="body" sz="quarter" idx="18"/>
          </p:nvPr>
        </p:nvSpPr>
        <p:spPr>
          <a:xfrm>
            <a:off x="4481102" y="4831229"/>
            <a:ext cx="3229795" cy="1579844"/>
          </a:xfrm>
        </p:spPr>
        <p:txBody>
          <a:bodyPr vert="horz" lIns="91440" tIns="45720" rIns="91440" bIns="45720" rtlCol="0" anchor="t">
            <a:normAutofit/>
          </a:bodyPr>
          <a:lstStyle/>
          <a:p>
            <a:pPr algn="l"/>
            <a:r>
              <a:rPr lang="en-US" sz="1900" b="1"/>
              <a:t>2. Risk management practices</a:t>
            </a:r>
          </a:p>
          <a:p>
            <a:pPr marL="342900" indent="-342900" algn="l">
              <a:buChar char="•"/>
            </a:pPr>
            <a:r>
              <a:rPr lang="en-US" sz="1900">
                <a:cs typeface="Calibri"/>
              </a:rPr>
              <a:t>AI use cases must implement a set of required protections</a:t>
            </a:r>
            <a:endParaRPr lang="en-US" sz="1900" b="1">
              <a:cs typeface="Calibri"/>
            </a:endParaRPr>
          </a:p>
        </p:txBody>
      </p:sp>
      <p:pic>
        <p:nvPicPr>
          <p:cNvPr id="24" name="Picture Placeholder 23" descr="Folder Search outline">
            <a:extLst>
              <a:ext uri="{FF2B5EF4-FFF2-40B4-BE49-F238E27FC236}">
                <a16:creationId xmlns:a16="http://schemas.microsoft.com/office/drawing/2014/main" id="{604098DD-4A6D-688B-F240-5EAE038DBD94}"/>
              </a:ext>
            </a:extLst>
          </p:cNvPr>
          <p:cNvPicPr>
            <a:picLocks noGrp="1" noChangeAspect="1"/>
          </p:cNvPicPr>
          <p:nvPr>
            <p:ph type="pic" sz="quarter" idx="16"/>
          </p:nvPr>
        </p:nvPicPr>
        <p:blipFill>
          <a:blip r:embed="rId7">
            <a:extLst>
              <a:ext uri="{96DAC541-7B7A-43D3-8B79-37D633B846F1}">
                <asvg:svgBlip xmlns:asvg="http://schemas.microsoft.com/office/drawing/2016/SVG/main" r:embed="rId8"/>
              </a:ext>
            </a:extLst>
          </a:blip>
          <a:srcRect t="6840" b="6840"/>
          <a:stretch>
            <a:fillRect/>
          </a:stretch>
        </p:blipFill>
        <p:spPr>
          <a:xfrm>
            <a:off x="8322527" y="2294338"/>
            <a:ext cx="2692400" cy="2324100"/>
          </a:xfrm>
        </p:spPr>
      </p:pic>
      <p:sp>
        <p:nvSpPr>
          <p:cNvPr id="10" name="Text Placeholder 9">
            <a:extLst>
              <a:ext uri="{FF2B5EF4-FFF2-40B4-BE49-F238E27FC236}">
                <a16:creationId xmlns:a16="http://schemas.microsoft.com/office/drawing/2014/main" id="{A24FFA4B-C86F-B87B-F20A-707F22425868}"/>
              </a:ext>
            </a:extLst>
          </p:cNvPr>
          <p:cNvSpPr>
            <a:spLocks noGrp="1"/>
          </p:cNvSpPr>
          <p:nvPr>
            <p:ph type="body" sz="quarter" idx="19"/>
          </p:nvPr>
        </p:nvSpPr>
        <p:spPr>
          <a:xfrm>
            <a:off x="7922119" y="4902505"/>
            <a:ext cx="3817906" cy="1590370"/>
          </a:xfrm>
        </p:spPr>
        <p:txBody>
          <a:bodyPr vert="horz" lIns="91440" tIns="45720" rIns="91440" bIns="45720" rtlCol="0" anchor="t">
            <a:normAutofit fontScale="77500" lnSpcReduction="20000"/>
          </a:bodyPr>
          <a:lstStyle/>
          <a:p>
            <a:pPr algn="l"/>
            <a:r>
              <a:rPr lang="en-US" sz="2400" b="1"/>
              <a:t>3. Independent evaluation of risk management practices</a:t>
            </a:r>
          </a:p>
          <a:p>
            <a:pPr marL="342900" indent="-342900" algn="l">
              <a:buChar char="•"/>
            </a:pPr>
            <a:r>
              <a:rPr lang="en-US" sz="2400">
                <a:cs typeface="Calibri"/>
              </a:rPr>
              <a:t>Appropriate agency oversight entity must review risk management practices for compliance</a:t>
            </a:r>
            <a:endParaRPr lang="en-US" sz="2400" b="1">
              <a:cs typeface="Calibri"/>
            </a:endParaRPr>
          </a:p>
        </p:txBody>
      </p:sp>
      <p:sp>
        <p:nvSpPr>
          <p:cNvPr id="2" name="Slide Number Placeholder 1">
            <a:extLst>
              <a:ext uri="{FF2B5EF4-FFF2-40B4-BE49-F238E27FC236}">
                <a16:creationId xmlns:a16="http://schemas.microsoft.com/office/drawing/2014/main" id="{3FB6B109-5E82-889E-6809-1ECE00DFB753}"/>
              </a:ext>
            </a:extLst>
          </p:cNvPr>
          <p:cNvSpPr>
            <a:spLocks noGrp="1"/>
          </p:cNvSpPr>
          <p:nvPr>
            <p:ph type="sldNum" sz="quarter" idx="12"/>
          </p:nvPr>
        </p:nvSpPr>
        <p:spPr>
          <a:xfrm>
            <a:off x="4724400" y="6492875"/>
            <a:ext cx="2743200" cy="365125"/>
          </a:xfrm>
        </p:spPr>
        <p:txBody>
          <a:bodyPr/>
          <a:lstStyle/>
          <a:p>
            <a:fld id="{57475CDB-D13A-0644-8A3B-498643863F5F}" type="slidenum">
              <a:rPr lang="en-US" smtClean="0"/>
              <a:pPr/>
              <a:t>2</a:t>
            </a:fld>
            <a:endParaRPr lang="en-US"/>
          </a:p>
        </p:txBody>
      </p:sp>
      <p:sp>
        <p:nvSpPr>
          <p:cNvPr id="5" name="Subtitle 7">
            <a:extLst>
              <a:ext uri="{FF2B5EF4-FFF2-40B4-BE49-F238E27FC236}">
                <a16:creationId xmlns:a16="http://schemas.microsoft.com/office/drawing/2014/main" id="{3CB48B62-5D9E-8908-AB11-FB47A504A6A1}"/>
              </a:ext>
            </a:extLst>
          </p:cNvPr>
          <p:cNvSpPr>
            <a:spLocks noGrp="1"/>
          </p:cNvSpPr>
          <p:nvPr>
            <p:ph type="subTitle" idx="1"/>
          </p:nvPr>
        </p:nvSpPr>
        <p:spPr>
          <a:xfrm>
            <a:off x="775284" y="1469926"/>
            <a:ext cx="10474460" cy="569093"/>
          </a:xfrm>
        </p:spPr>
        <p:txBody>
          <a:bodyPr>
            <a:noAutofit/>
          </a:bodyPr>
          <a:lstStyle/>
          <a:p>
            <a:r>
              <a:rPr lang="en-US"/>
              <a:t>Executive Order 14110 introduces three requirements for federal AI use cases</a:t>
            </a:r>
          </a:p>
        </p:txBody>
      </p:sp>
    </p:spTree>
    <p:custDataLst>
      <p:tags r:id="rId1"/>
    </p:custDataLst>
    <p:extLst>
      <p:ext uri="{BB962C8B-B14F-4D97-AF65-F5344CB8AC3E}">
        <p14:creationId xmlns:p14="http://schemas.microsoft.com/office/powerpoint/2010/main" val="925362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3D3CB7-14B6-2A12-644D-6E301D6CE0A9}"/>
              </a:ext>
            </a:extLst>
          </p:cNvPr>
          <p:cNvSpPr>
            <a:spLocks noGrp="1"/>
          </p:cNvSpPr>
          <p:nvPr>
            <p:ph type="ctrTitle"/>
          </p:nvPr>
        </p:nvSpPr>
        <p:spPr/>
        <p:txBody>
          <a:bodyPr>
            <a:noAutofit/>
          </a:bodyPr>
          <a:lstStyle/>
          <a:p>
            <a:r>
              <a:rPr lang="en-US" sz="3200"/>
              <a:t>What Trustworthy AI Activities Are Required in 2024?</a:t>
            </a:r>
          </a:p>
        </p:txBody>
      </p:sp>
      <p:sp>
        <p:nvSpPr>
          <p:cNvPr id="4" name="Text Placeholder 3">
            <a:extLst>
              <a:ext uri="{FF2B5EF4-FFF2-40B4-BE49-F238E27FC236}">
                <a16:creationId xmlns:a16="http://schemas.microsoft.com/office/drawing/2014/main" id="{70AD61DC-2EBB-02C3-66FC-B1ABD30BF860}"/>
              </a:ext>
            </a:extLst>
          </p:cNvPr>
          <p:cNvSpPr>
            <a:spLocks noGrp="1"/>
          </p:cNvSpPr>
          <p:nvPr>
            <p:ph type="body" sz="quarter" idx="13"/>
          </p:nvPr>
        </p:nvSpPr>
        <p:spPr>
          <a:xfrm>
            <a:off x="786016" y="2537716"/>
            <a:ext cx="10289094" cy="3698697"/>
          </a:xfrm>
        </p:spPr>
        <p:txBody>
          <a:bodyPr>
            <a:noAutofit/>
          </a:bodyPr>
          <a:lstStyle/>
          <a:p>
            <a:r>
              <a:rPr lang="en-US" b="1"/>
              <a:t>What:</a:t>
            </a:r>
            <a:r>
              <a:rPr lang="en-US"/>
              <a:t> In mid-August, the VA Chief AI Office opened the 2024 VA AI Use Case Inventory and requested brief summaries (Describe the purpose and function of your AI system. Is it a research project?) of AI systems in design, development, acquisition, or use across the agency. A VHA memorandum places deadlines on this activity for VHA staff, including researchers.</a:t>
            </a:r>
          </a:p>
          <a:p>
            <a:r>
              <a:rPr lang="en-US" b="1"/>
              <a:t>Who:</a:t>
            </a:r>
            <a:r>
              <a:rPr lang="en-US"/>
              <a:t> Veterans Health Administration (VHA) employees, researchers, and other individuals authorized for appointment as a primary point of contact as official system owner for the design, development, use, or acquisition of an artificial intelligence (AI) use case (referred to as an “AI use case owner”) will be required to provide system information.</a:t>
            </a:r>
          </a:p>
          <a:p>
            <a:r>
              <a:rPr lang="en-US" b="1"/>
              <a:t>How:</a:t>
            </a:r>
            <a:r>
              <a:rPr lang="en-US"/>
              <a:t> VHA AI use case owners will submit information via an </a:t>
            </a:r>
            <a:r>
              <a:rPr lang="en-US">
                <a:hlinkClick r:id="rId3"/>
              </a:rPr>
              <a:t>intake portal link</a:t>
            </a:r>
            <a:r>
              <a:rPr lang="en-US"/>
              <a:t> that will be distributed widely, including via the AI @ VA Community. NAII is supporting inventory completion by providing an </a:t>
            </a:r>
            <a:r>
              <a:rPr lang="en-US">
                <a:hlinkClick r:id="rId4"/>
              </a:rPr>
              <a:t>AI Use Case Inventory Instructional Guide</a:t>
            </a:r>
            <a:r>
              <a:rPr lang="en-US"/>
              <a:t> and other resources via the </a:t>
            </a:r>
            <a:r>
              <a:rPr lang="en-US">
                <a:hlinkClick r:id="rId5"/>
              </a:rPr>
              <a:t>Trustworthy AI SharePoint site</a:t>
            </a:r>
            <a:r>
              <a:rPr lang="en-US"/>
              <a:t>.</a:t>
            </a:r>
          </a:p>
          <a:p>
            <a:r>
              <a:rPr lang="en-US" b="1"/>
              <a:t>When:</a:t>
            </a:r>
            <a:r>
              <a:rPr lang="en-US"/>
              <a:t> Initial submissions at VHA will be required by September 23</a:t>
            </a:r>
            <a:r>
              <a:rPr lang="en-US" baseline="30000"/>
              <a:t>rd</a:t>
            </a:r>
            <a:r>
              <a:rPr lang="en-US"/>
              <a:t>. Use case owners will receive follow-up communications about requests for additional information.</a:t>
            </a:r>
          </a:p>
        </p:txBody>
      </p:sp>
      <p:sp>
        <p:nvSpPr>
          <p:cNvPr id="6" name="Slide Number Placeholder 5">
            <a:extLst>
              <a:ext uri="{FF2B5EF4-FFF2-40B4-BE49-F238E27FC236}">
                <a16:creationId xmlns:a16="http://schemas.microsoft.com/office/drawing/2014/main" id="{E5B665B1-7CB9-4833-EAA8-F22CBC40A33D}"/>
              </a:ext>
            </a:extLst>
          </p:cNvPr>
          <p:cNvSpPr>
            <a:spLocks noGrp="1"/>
          </p:cNvSpPr>
          <p:nvPr>
            <p:ph type="sldNum" sz="quarter" idx="12"/>
          </p:nvPr>
        </p:nvSpPr>
        <p:spPr/>
        <p:txBody>
          <a:bodyPr/>
          <a:lstStyle/>
          <a:p>
            <a:fld id="{57475CDB-D13A-0644-8A3B-498643863F5F}" type="slidenum">
              <a:rPr lang="en-US" smtClean="0"/>
              <a:pPr/>
              <a:t>3</a:t>
            </a:fld>
            <a:endParaRPr lang="en-US"/>
          </a:p>
        </p:txBody>
      </p:sp>
      <p:sp>
        <p:nvSpPr>
          <p:cNvPr id="3" name="Content Placeholder 2">
            <a:extLst>
              <a:ext uri="{FF2B5EF4-FFF2-40B4-BE49-F238E27FC236}">
                <a16:creationId xmlns:a16="http://schemas.microsoft.com/office/drawing/2014/main" id="{383DD1B7-9485-EC8B-3823-22FEAC71F0C1}"/>
              </a:ext>
            </a:extLst>
          </p:cNvPr>
          <p:cNvSpPr>
            <a:spLocks noGrp="1"/>
          </p:cNvSpPr>
          <p:nvPr>
            <p:ph type="subTitle" idx="1"/>
          </p:nvPr>
        </p:nvSpPr>
        <p:spPr>
          <a:xfrm>
            <a:off x="786016" y="1419956"/>
            <a:ext cx="10207332" cy="932826"/>
          </a:xfrm>
        </p:spPr>
        <p:txBody>
          <a:bodyPr>
            <a:normAutofit fontScale="92500" lnSpcReduction="20000"/>
          </a:bodyPr>
          <a:lstStyle/>
          <a:p>
            <a:r>
              <a:rPr lang="en-US"/>
              <a:t>In September, VA is conducting the first phase of the 2024 VA AI Use Case Inventory. VHA employees who serve as the primary point of contact for AI systems should be prepared to submit brief system descriptions to the inventory.</a:t>
            </a:r>
          </a:p>
        </p:txBody>
      </p:sp>
    </p:spTree>
    <p:custDataLst>
      <p:tags r:id="rId1"/>
    </p:custDataLst>
    <p:extLst>
      <p:ext uri="{BB962C8B-B14F-4D97-AF65-F5344CB8AC3E}">
        <p14:creationId xmlns:p14="http://schemas.microsoft.com/office/powerpoint/2010/main" val="36969894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61E75-13CF-5E0D-B157-A42B3A51E6D3}"/>
              </a:ext>
            </a:extLst>
          </p:cNvPr>
          <p:cNvSpPr>
            <a:spLocks noGrp="1"/>
          </p:cNvSpPr>
          <p:nvPr>
            <p:ph type="ctrTitle"/>
          </p:nvPr>
        </p:nvSpPr>
        <p:spPr>
          <a:xfrm>
            <a:off x="786016" y="246100"/>
            <a:ext cx="8167979" cy="651094"/>
          </a:xfrm>
        </p:spPr>
        <p:txBody>
          <a:bodyPr>
            <a:noAutofit/>
          </a:bodyPr>
          <a:lstStyle/>
          <a:p>
            <a:r>
              <a:rPr lang="en-US" sz="2800"/>
              <a:t>2024 VA AI Use Case Inventory Timeline</a:t>
            </a:r>
            <a:endParaRPr lang="en-US" sz="2800">
              <a:cs typeface="Calibri"/>
            </a:endParaRPr>
          </a:p>
        </p:txBody>
      </p:sp>
      <p:sp>
        <p:nvSpPr>
          <p:cNvPr id="6" name="Slide Number Placeholder 5">
            <a:extLst>
              <a:ext uri="{FF2B5EF4-FFF2-40B4-BE49-F238E27FC236}">
                <a16:creationId xmlns:a16="http://schemas.microsoft.com/office/drawing/2014/main" id="{7C76765A-A845-9725-38BE-E6561231B72C}"/>
              </a:ext>
            </a:extLst>
          </p:cNvPr>
          <p:cNvSpPr>
            <a:spLocks noGrp="1"/>
          </p:cNvSpPr>
          <p:nvPr>
            <p:ph type="sldNum" sz="quarter" idx="12"/>
          </p:nvPr>
        </p:nvSpPr>
        <p:spPr/>
        <p:txBody>
          <a:bodyPr/>
          <a:lstStyle/>
          <a:p>
            <a:fld id="{57475CDB-D13A-0644-8A3B-498643863F5F}" type="slidenum">
              <a:rPr lang="en-US" smtClean="0"/>
              <a:pPr/>
              <a:t>4</a:t>
            </a:fld>
            <a:endParaRPr lang="en-US"/>
          </a:p>
        </p:txBody>
      </p:sp>
      <p:sp>
        <p:nvSpPr>
          <p:cNvPr id="7" name="Arrow: Right 6">
            <a:extLst>
              <a:ext uri="{FF2B5EF4-FFF2-40B4-BE49-F238E27FC236}">
                <a16:creationId xmlns:a16="http://schemas.microsoft.com/office/drawing/2014/main" id="{B9D1D98C-77D6-AA8F-8EF9-5CEF06CEFBB1}"/>
              </a:ext>
            </a:extLst>
          </p:cNvPr>
          <p:cNvSpPr/>
          <p:nvPr/>
        </p:nvSpPr>
        <p:spPr>
          <a:xfrm>
            <a:off x="465725" y="4149469"/>
            <a:ext cx="11260549" cy="471587"/>
          </a:xfrm>
          <a:prstGeom prst="rightArrow">
            <a:avLst/>
          </a:prstGeom>
          <a:solidFill>
            <a:srgbClr val="B7DD79"/>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FE9079BE-863D-E6A0-05EE-DAEBD094EB94}"/>
              </a:ext>
            </a:extLst>
          </p:cNvPr>
          <p:cNvSpPr txBox="1"/>
          <p:nvPr/>
        </p:nvSpPr>
        <p:spPr>
          <a:xfrm>
            <a:off x="960968" y="3656058"/>
            <a:ext cx="1548378" cy="369332"/>
          </a:xfrm>
          <a:prstGeom prst="rect">
            <a:avLst/>
          </a:prstGeom>
          <a:noFill/>
        </p:spPr>
        <p:txBody>
          <a:bodyPr wrap="square" rtlCol="0">
            <a:spAutoFit/>
          </a:bodyPr>
          <a:lstStyle/>
          <a:p>
            <a:r>
              <a:rPr lang="en-US" b="1">
                <a:solidFill>
                  <a:srgbClr val="003F72"/>
                </a:solidFill>
              </a:rPr>
              <a:t>September 4</a:t>
            </a:r>
          </a:p>
        </p:txBody>
      </p:sp>
      <p:sp>
        <p:nvSpPr>
          <p:cNvPr id="17" name="TextBox 16">
            <a:extLst>
              <a:ext uri="{FF2B5EF4-FFF2-40B4-BE49-F238E27FC236}">
                <a16:creationId xmlns:a16="http://schemas.microsoft.com/office/drawing/2014/main" id="{4A5344A5-14BF-E693-81EC-7AC5C971DC3A}"/>
              </a:ext>
            </a:extLst>
          </p:cNvPr>
          <p:cNvSpPr txBox="1"/>
          <p:nvPr/>
        </p:nvSpPr>
        <p:spPr>
          <a:xfrm>
            <a:off x="8561211" y="3531978"/>
            <a:ext cx="1331105" cy="646331"/>
          </a:xfrm>
          <a:prstGeom prst="rect">
            <a:avLst/>
          </a:prstGeom>
          <a:noFill/>
        </p:spPr>
        <p:txBody>
          <a:bodyPr wrap="square" rtlCol="0">
            <a:spAutoFit/>
          </a:bodyPr>
          <a:lstStyle/>
          <a:p>
            <a:r>
              <a:rPr lang="en-US" b="1">
                <a:solidFill>
                  <a:srgbClr val="003F72"/>
                </a:solidFill>
              </a:rPr>
              <a:t>October - November</a:t>
            </a:r>
          </a:p>
        </p:txBody>
      </p:sp>
      <p:sp>
        <p:nvSpPr>
          <p:cNvPr id="18" name="TextBox 17">
            <a:extLst>
              <a:ext uri="{FF2B5EF4-FFF2-40B4-BE49-F238E27FC236}">
                <a16:creationId xmlns:a16="http://schemas.microsoft.com/office/drawing/2014/main" id="{0628BA37-264E-3BDB-1792-7AB1B9BAD8EA}"/>
              </a:ext>
            </a:extLst>
          </p:cNvPr>
          <p:cNvSpPr txBox="1"/>
          <p:nvPr/>
        </p:nvSpPr>
        <p:spPr>
          <a:xfrm>
            <a:off x="6077296" y="3670477"/>
            <a:ext cx="1566779" cy="369332"/>
          </a:xfrm>
          <a:prstGeom prst="rect">
            <a:avLst/>
          </a:prstGeom>
          <a:noFill/>
        </p:spPr>
        <p:txBody>
          <a:bodyPr wrap="square" rtlCol="0">
            <a:spAutoFit/>
          </a:bodyPr>
          <a:lstStyle/>
          <a:p>
            <a:r>
              <a:rPr lang="en-US" b="1">
                <a:solidFill>
                  <a:srgbClr val="003F72"/>
                </a:solidFill>
              </a:rPr>
              <a:t>October 10</a:t>
            </a:r>
          </a:p>
        </p:txBody>
      </p:sp>
      <p:sp>
        <p:nvSpPr>
          <p:cNvPr id="30" name="TextBox 29">
            <a:extLst>
              <a:ext uri="{FF2B5EF4-FFF2-40B4-BE49-F238E27FC236}">
                <a16:creationId xmlns:a16="http://schemas.microsoft.com/office/drawing/2014/main" id="{D68B5190-C8AB-62DE-7A3C-1C252E286244}"/>
              </a:ext>
            </a:extLst>
          </p:cNvPr>
          <p:cNvSpPr txBox="1"/>
          <p:nvPr/>
        </p:nvSpPr>
        <p:spPr>
          <a:xfrm>
            <a:off x="465723" y="4550011"/>
            <a:ext cx="10657165" cy="400110"/>
          </a:xfrm>
          <a:prstGeom prst="rect">
            <a:avLst/>
          </a:prstGeom>
          <a:noFill/>
        </p:spPr>
        <p:txBody>
          <a:bodyPr wrap="square">
            <a:spAutoFit/>
          </a:bodyPr>
          <a:lstStyle/>
          <a:p>
            <a:r>
              <a:rPr lang="en-US" sz="2000" b="1">
                <a:solidFill>
                  <a:schemeClr val="accent6"/>
                </a:solidFill>
              </a:rPr>
              <a:t>VHA AI Use Case Owners (distributed throughout VISNs, Facilities, Principal and Program Offices)</a:t>
            </a:r>
          </a:p>
        </p:txBody>
      </p:sp>
      <p:sp>
        <p:nvSpPr>
          <p:cNvPr id="32" name="TextBox 31">
            <a:extLst>
              <a:ext uri="{FF2B5EF4-FFF2-40B4-BE49-F238E27FC236}">
                <a16:creationId xmlns:a16="http://schemas.microsoft.com/office/drawing/2014/main" id="{957F7D9F-E45C-BFC6-73C7-710E28FCD984}"/>
              </a:ext>
            </a:extLst>
          </p:cNvPr>
          <p:cNvSpPr txBox="1"/>
          <p:nvPr/>
        </p:nvSpPr>
        <p:spPr>
          <a:xfrm>
            <a:off x="2665661" y="2439948"/>
            <a:ext cx="2793554" cy="1015663"/>
          </a:xfrm>
          <a:prstGeom prst="rect">
            <a:avLst/>
          </a:prstGeom>
          <a:noFill/>
        </p:spPr>
        <p:txBody>
          <a:bodyPr wrap="square">
            <a:spAutoFit/>
          </a:bodyPr>
          <a:lstStyle/>
          <a:p>
            <a:pPr algn="ctr"/>
            <a:r>
              <a:rPr lang="en-US" sz="2000"/>
              <a:t>“Form 1” inventory submissions due from all VHA AI use case owners</a:t>
            </a:r>
          </a:p>
        </p:txBody>
      </p:sp>
      <p:sp>
        <p:nvSpPr>
          <p:cNvPr id="36" name="TextBox 35">
            <a:extLst>
              <a:ext uri="{FF2B5EF4-FFF2-40B4-BE49-F238E27FC236}">
                <a16:creationId xmlns:a16="http://schemas.microsoft.com/office/drawing/2014/main" id="{D4A2129B-FC1D-F9F7-583B-9F39A47C8616}"/>
              </a:ext>
            </a:extLst>
          </p:cNvPr>
          <p:cNvSpPr txBox="1"/>
          <p:nvPr/>
        </p:nvSpPr>
        <p:spPr>
          <a:xfrm>
            <a:off x="5481832" y="2439948"/>
            <a:ext cx="2787952" cy="1015663"/>
          </a:xfrm>
          <a:prstGeom prst="rect">
            <a:avLst/>
          </a:prstGeom>
          <a:noFill/>
        </p:spPr>
        <p:txBody>
          <a:bodyPr wrap="square">
            <a:spAutoFit/>
          </a:bodyPr>
          <a:lstStyle/>
          <a:p>
            <a:pPr algn="ctr"/>
            <a:r>
              <a:rPr lang="en-US" sz="2000" b="1">
                <a:effectLst>
                  <a:glow rad="63500">
                    <a:srgbClr val="FFC000">
                      <a:alpha val="40000"/>
                    </a:srgbClr>
                  </a:glow>
                  <a:innerShdw blurRad="63500" dist="50800" dir="13500000">
                    <a:srgbClr val="FFFF00">
                      <a:alpha val="50000"/>
                    </a:srgbClr>
                  </a:innerShdw>
                </a:effectLst>
              </a:rPr>
              <a:t>Extension requests for risk management practices due</a:t>
            </a:r>
          </a:p>
        </p:txBody>
      </p:sp>
      <p:sp>
        <p:nvSpPr>
          <p:cNvPr id="5" name="TextBox 4">
            <a:extLst>
              <a:ext uri="{FF2B5EF4-FFF2-40B4-BE49-F238E27FC236}">
                <a16:creationId xmlns:a16="http://schemas.microsoft.com/office/drawing/2014/main" id="{F8349ADB-C771-94CA-AAA2-EB44005FCAC3}"/>
              </a:ext>
            </a:extLst>
          </p:cNvPr>
          <p:cNvSpPr txBox="1"/>
          <p:nvPr/>
        </p:nvSpPr>
        <p:spPr>
          <a:xfrm>
            <a:off x="10707196" y="3670477"/>
            <a:ext cx="1215999" cy="369332"/>
          </a:xfrm>
          <a:prstGeom prst="rect">
            <a:avLst/>
          </a:prstGeom>
          <a:noFill/>
        </p:spPr>
        <p:txBody>
          <a:bodyPr wrap="square" lIns="91440" tIns="45720" rIns="91440" bIns="45720" rtlCol="0" anchor="t">
            <a:spAutoFit/>
          </a:bodyPr>
          <a:lstStyle/>
          <a:p>
            <a:r>
              <a:rPr lang="en-US" b="1">
                <a:solidFill>
                  <a:srgbClr val="003F72"/>
                </a:solidFill>
              </a:rPr>
              <a:t>December</a:t>
            </a:r>
            <a:endParaRPr lang="en-US" b="1">
              <a:solidFill>
                <a:srgbClr val="003F72"/>
              </a:solidFill>
              <a:cs typeface="Calibri"/>
            </a:endParaRPr>
          </a:p>
        </p:txBody>
      </p:sp>
      <p:sp>
        <p:nvSpPr>
          <p:cNvPr id="22" name="TextBox 21">
            <a:extLst>
              <a:ext uri="{FF2B5EF4-FFF2-40B4-BE49-F238E27FC236}">
                <a16:creationId xmlns:a16="http://schemas.microsoft.com/office/drawing/2014/main" id="{724E27EE-D295-0057-46B1-A2E82338456B}"/>
              </a:ext>
            </a:extLst>
          </p:cNvPr>
          <p:cNvSpPr txBox="1"/>
          <p:nvPr/>
        </p:nvSpPr>
        <p:spPr>
          <a:xfrm>
            <a:off x="10565754" y="2439948"/>
            <a:ext cx="1433014" cy="1015663"/>
          </a:xfrm>
          <a:prstGeom prst="rect">
            <a:avLst/>
          </a:prstGeom>
          <a:noFill/>
        </p:spPr>
        <p:txBody>
          <a:bodyPr wrap="square" lIns="91440" tIns="45720" rIns="91440" bIns="45720" anchor="t">
            <a:spAutoFit/>
          </a:bodyPr>
          <a:lstStyle/>
          <a:p>
            <a:pPr algn="ctr"/>
            <a:r>
              <a:rPr lang="en-US" sz="2000"/>
              <a:t>2024 Inventory closed</a:t>
            </a:r>
            <a:endParaRPr lang="en-US"/>
          </a:p>
        </p:txBody>
      </p:sp>
      <p:cxnSp>
        <p:nvCxnSpPr>
          <p:cNvPr id="31" name="Straight Connector 30">
            <a:extLst>
              <a:ext uri="{FF2B5EF4-FFF2-40B4-BE49-F238E27FC236}">
                <a16:creationId xmlns:a16="http://schemas.microsoft.com/office/drawing/2014/main" id="{E555C268-D191-9DD4-BC89-6B4FCF2194D3}"/>
              </a:ext>
            </a:extLst>
          </p:cNvPr>
          <p:cNvCxnSpPr>
            <a:cxnSpLocks/>
          </p:cNvCxnSpPr>
          <p:nvPr/>
        </p:nvCxnSpPr>
        <p:spPr>
          <a:xfrm flipV="1">
            <a:off x="10707196" y="3538856"/>
            <a:ext cx="0" cy="720376"/>
          </a:xfrm>
          <a:prstGeom prst="line">
            <a:avLst/>
          </a:prstGeom>
          <a:ln>
            <a:solidFill>
              <a:schemeClr val="tx1"/>
            </a:solidFill>
          </a:ln>
        </p:spPr>
        <p:style>
          <a:lnRef idx="2">
            <a:schemeClr val="dk1"/>
          </a:lnRef>
          <a:fillRef idx="0">
            <a:schemeClr val="dk1"/>
          </a:fillRef>
          <a:effectRef idx="1">
            <a:schemeClr val="dk1"/>
          </a:effectRef>
          <a:fontRef idx="minor">
            <a:schemeClr val="tx1"/>
          </a:fontRef>
        </p:style>
      </p:cxnSp>
      <p:sp>
        <p:nvSpPr>
          <p:cNvPr id="33" name="TextBox 32">
            <a:extLst>
              <a:ext uri="{FF2B5EF4-FFF2-40B4-BE49-F238E27FC236}">
                <a16:creationId xmlns:a16="http://schemas.microsoft.com/office/drawing/2014/main" id="{6DD89171-74A0-AB4B-D10B-608E703D2252}"/>
              </a:ext>
            </a:extLst>
          </p:cNvPr>
          <p:cNvSpPr txBox="1"/>
          <p:nvPr/>
        </p:nvSpPr>
        <p:spPr>
          <a:xfrm>
            <a:off x="8318317" y="2439948"/>
            <a:ext cx="2202525" cy="1015663"/>
          </a:xfrm>
          <a:prstGeom prst="rect">
            <a:avLst/>
          </a:prstGeom>
          <a:noFill/>
        </p:spPr>
        <p:txBody>
          <a:bodyPr wrap="square" lIns="91440" tIns="45720" rIns="91440" bIns="45720" anchor="t">
            <a:spAutoFit/>
          </a:bodyPr>
          <a:lstStyle/>
          <a:p>
            <a:pPr algn="ctr"/>
            <a:r>
              <a:rPr lang="en-US" sz="2000"/>
              <a:t>Follow-up with use case owners (Forms 2 &amp; 3)</a:t>
            </a:r>
            <a:endParaRPr lang="en-US"/>
          </a:p>
        </p:txBody>
      </p:sp>
      <p:sp>
        <p:nvSpPr>
          <p:cNvPr id="40" name="TextBox 39">
            <a:extLst>
              <a:ext uri="{FF2B5EF4-FFF2-40B4-BE49-F238E27FC236}">
                <a16:creationId xmlns:a16="http://schemas.microsoft.com/office/drawing/2014/main" id="{C5FB9372-CAD3-B0B4-753F-4D9015822714}"/>
              </a:ext>
            </a:extLst>
          </p:cNvPr>
          <p:cNvSpPr txBox="1"/>
          <p:nvPr/>
        </p:nvSpPr>
        <p:spPr>
          <a:xfrm>
            <a:off x="3372459" y="3670477"/>
            <a:ext cx="1818865" cy="369332"/>
          </a:xfrm>
          <a:prstGeom prst="rect">
            <a:avLst/>
          </a:prstGeom>
          <a:noFill/>
        </p:spPr>
        <p:txBody>
          <a:bodyPr wrap="square" rtlCol="0">
            <a:spAutoFit/>
          </a:bodyPr>
          <a:lstStyle/>
          <a:p>
            <a:r>
              <a:rPr lang="en-US" b="1">
                <a:solidFill>
                  <a:srgbClr val="003F72"/>
                </a:solidFill>
              </a:rPr>
              <a:t>September 23</a:t>
            </a:r>
          </a:p>
        </p:txBody>
      </p:sp>
      <p:cxnSp>
        <p:nvCxnSpPr>
          <p:cNvPr id="46" name="Straight Connector 45">
            <a:extLst>
              <a:ext uri="{FF2B5EF4-FFF2-40B4-BE49-F238E27FC236}">
                <a16:creationId xmlns:a16="http://schemas.microsoft.com/office/drawing/2014/main" id="{7D617818-B7B9-CD9D-3222-EC2A19792BE5}"/>
              </a:ext>
            </a:extLst>
          </p:cNvPr>
          <p:cNvCxnSpPr>
            <a:cxnSpLocks/>
          </p:cNvCxnSpPr>
          <p:nvPr/>
        </p:nvCxnSpPr>
        <p:spPr>
          <a:xfrm flipV="1">
            <a:off x="8561211" y="3538856"/>
            <a:ext cx="0" cy="720376"/>
          </a:xfrm>
          <a:prstGeom prst="line">
            <a:avLst/>
          </a:prstGeom>
          <a:ln>
            <a:solidFill>
              <a:schemeClr val="tx1"/>
            </a:solidFill>
          </a:ln>
        </p:spPr>
        <p:style>
          <a:lnRef idx="2">
            <a:schemeClr val="dk1"/>
          </a:lnRef>
          <a:fillRef idx="0">
            <a:schemeClr val="dk1"/>
          </a:fillRef>
          <a:effectRef idx="1">
            <a:schemeClr val="dk1"/>
          </a:effectRef>
          <a:fontRef idx="minor">
            <a:schemeClr val="tx1"/>
          </a:fontRef>
        </p:style>
      </p:cxnSp>
      <p:cxnSp>
        <p:nvCxnSpPr>
          <p:cNvPr id="47" name="Straight Connector 46">
            <a:extLst>
              <a:ext uri="{FF2B5EF4-FFF2-40B4-BE49-F238E27FC236}">
                <a16:creationId xmlns:a16="http://schemas.microsoft.com/office/drawing/2014/main" id="{48630E62-F38C-4EE2-5BDA-146CA83B67D8}"/>
              </a:ext>
            </a:extLst>
          </p:cNvPr>
          <p:cNvCxnSpPr>
            <a:cxnSpLocks/>
          </p:cNvCxnSpPr>
          <p:nvPr/>
        </p:nvCxnSpPr>
        <p:spPr>
          <a:xfrm flipV="1">
            <a:off x="5990829" y="3538856"/>
            <a:ext cx="0" cy="720376"/>
          </a:xfrm>
          <a:prstGeom prst="line">
            <a:avLst/>
          </a:prstGeom>
          <a:ln>
            <a:solidFill>
              <a:schemeClr val="tx1"/>
            </a:solidFill>
          </a:ln>
        </p:spPr>
        <p:style>
          <a:lnRef idx="2">
            <a:schemeClr val="dk1"/>
          </a:lnRef>
          <a:fillRef idx="0">
            <a:schemeClr val="dk1"/>
          </a:fillRef>
          <a:effectRef idx="1">
            <a:schemeClr val="dk1"/>
          </a:effectRef>
          <a:fontRef idx="minor">
            <a:schemeClr val="tx1"/>
          </a:fontRef>
        </p:style>
      </p:cxnSp>
      <p:cxnSp>
        <p:nvCxnSpPr>
          <p:cNvPr id="48" name="Straight Connector 47">
            <a:extLst>
              <a:ext uri="{FF2B5EF4-FFF2-40B4-BE49-F238E27FC236}">
                <a16:creationId xmlns:a16="http://schemas.microsoft.com/office/drawing/2014/main" id="{C9994BD8-45DF-8186-A669-68F95E0BF6B3}"/>
              </a:ext>
            </a:extLst>
          </p:cNvPr>
          <p:cNvCxnSpPr>
            <a:cxnSpLocks/>
          </p:cNvCxnSpPr>
          <p:nvPr/>
        </p:nvCxnSpPr>
        <p:spPr>
          <a:xfrm flipV="1">
            <a:off x="3326768" y="3538856"/>
            <a:ext cx="0" cy="720376"/>
          </a:xfrm>
          <a:prstGeom prst="line">
            <a:avLst/>
          </a:prstGeom>
          <a:ln>
            <a:solidFill>
              <a:schemeClr val="tx1"/>
            </a:solidFill>
          </a:ln>
        </p:spPr>
        <p:style>
          <a:lnRef idx="2">
            <a:schemeClr val="dk1"/>
          </a:lnRef>
          <a:fillRef idx="0">
            <a:schemeClr val="dk1"/>
          </a:fillRef>
          <a:effectRef idx="1">
            <a:schemeClr val="dk1"/>
          </a:effectRef>
          <a:fontRef idx="minor">
            <a:schemeClr val="tx1"/>
          </a:fontRef>
        </p:style>
      </p:cxnSp>
      <p:cxnSp>
        <p:nvCxnSpPr>
          <p:cNvPr id="49" name="Straight Connector 48">
            <a:extLst>
              <a:ext uri="{FF2B5EF4-FFF2-40B4-BE49-F238E27FC236}">
                <a16:creationId xmlns:a16="http://schemas.microsoft.com/office/drawing/2014/main" id="{3B624491-F844-9B83-6F91-C0C86E135873}"/>
              </a:ext>
            </a:extLst>
          </p:cNvPr>
          <p:cNvCxnSpPr>
            <a:cxnSpLocks/>
          </p:cNvCxnSpPr>
          <p:nvPr/>
        </p:nvCxnSpPr>
        <p:spPr>
          <a:xfrm flipV="1">
            <a:off x="767549" y="3538856"/>
            <a:ext cx="0" cy="720376"/>
          </a:xfrm>
          <a:prstGeom prst="line">
            <a:avLst/>
          </a:prstGeom>
          <a:ln>
            <a:solidFill>
              <a:schemeClr val="tx1"/>
            </a:solidFill>
          </a:ln>
        </p:spPr>
        <p:style>
          <a:lnRef idx="2">
            <a:schemeClr val="dk1"/>
          </a:lnRef>
          <a:fillRef idx="0">
            <a:schemeClr val="dk1"/>
          </a:fillRef>
          <a:effectRef idx="1">
            <a:schemeClr val="dk1"/>
          </a:effectRef>
          <a:fontRef idx="minor">
            <a:schemeClr val="tx1"/>
          </a:fontRef>
        </p:style>
      </p:cxnSp>
      <p:sp>
        <p:nvSpPr>
          <p:cNvPr id="61" name="TextBox 60">
            <a:extLst>
              <a:ext uri="{FF2B5EF4-FFF2-40B4-BE49-F238E27FC236}">
                <a16:creationId xmlns:a16="http://schemas.microsoft.com/office/drawing/2014/main" id="{9F37259D-0FFA-7FE6-76B4-C9988A1091B6}"/>
              </a:ext>
            </a:extLst>
          </p:cNvPr>
          <p:cNvSpPr txBox="1"/>
          <p:nvPr/>
        </p:nvSpPr>
        <p:spPr>
          <a:xfrm>
            <a:off x="408314" y="2592348"/>
            <a:ext cx="2486847" cy="1015663"/>
          </a:xfrm>
          <a:prstGeom prst="rect">
            <a:avLst/>
          </a:prstGeom>
          <a:noFill/>
        </p:spPr>
        <p:txBody>
          <a:bodyPr wrap="square">
            <a:spAutoFit/>
          </a:bodyPr>
          <a:lstStyle/>
          <a:p>
            <a:pPr algn="ctr"/>
            <a:r>
              <a:rPr lang="en-US" sz="2000"/>
              <a:t>VHA AI Use Case Inventory Memo finalized</a:t>
            </a:r>
          </a:p>
        </p:txBody>
      </p:sp>
    </p:spTree>
    <p:extLst>
      <p:ext uri="{BB962C8B-B14F-4D97-AF65-F5344CB8AC3E}">
        <p14:creationId xmlns:p14="http://schemas.microsoft.com/office/powerpoint/2010/main" val="21590074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3D3CB7-14B6-2A12-644D-6E301D6CE0A9}"/>
              </a:ext>
            </a:extLst>
          </p:cNvPr>
          <p:cNvSpPr>
            <a:spLocks noGrp="1"/>
          </p:cNvSpPr>
          <p:nvPr>
            <p:ph type="ctrTitle"/>
          </p:nvPr>
        </p:nvSpPr>
        <p:spPr>
          <a:xfrm>
            <a:off x="786016" y="246100"/>
            <a:ext cx="8320195" cy="651094"/>
          </a:xfrm>
        </p:spPr>
        <p:txBody>
          <a:bodyPr>
            <a:noAutofit/>
          </a:bodyPr>
          <a:lstStyle/>
          <a:p>
            <a:r>
              <a:rPr lang="en-US" sz="3200"/>
              <a:t>What is AI?</a:t>
            </a:r>
          </a:p>
        </p:txBody>
      </p:sp>
      <p:sp>
        <p:nvSpPr>
          <p:cNvPr id="4" name="Text Placeholder 3">
            <a:extLst>
              <a:ext uri="{FF2B5EF4-FFF2-40B4-BE49-F238E27FC236}">
                <a16:creationId xmlns:a16="http://schemas.microsoft.com/office/drawing/2014/main" id="{70AD61DC-2EBB-02C3-66FC-B1ABD30BF860}"/>
              </a:ext>
            </a:extLst>
          </p:cNvPr>
          <p:cNvSpPr>
            <a:spLocks noGrp="1"/>
          </p:cNvSpPr>
          <p:nvPr>
            <p:ph type="body" sz="quarter" idx="13"/>
          </p:nvPr>
        </p:nvSpPr>
        <p:spPr>
          <a:xfrm>
            <a:off x="786015" y="1478563"/>
            <a:ext cx="10515557" cy="5133337"/>
          </a:xfrm>
        </p:spPr>
        <p:txBody>
          <a:bodyPr>
            <a:noAutofit/>
          </a:bodyPr>
          <a:lstStyle/>
          <a:p>
            <a:pPr algn="l" rtl="0" fontAlgn="base"/>
            <a:r>
              <a:rPr lang="en-US" sz="1400" b="1" i="0" strike="noStrike">
                <a:solidFill>
                  <a:srgbClr val="000000"/>
                </a:solidFill>
                <a:effectLst/>
                <a:latin typeface="Arial" panose="020B0604020202020204" pitchFamily="34" charset="0"/>
              </a:rPr>
              <a:t>OMB Memo M-24-10:</a:t>
            </a:r>
            <a:r>
              <a:rPr lang="en-US" sz="1400" b="0" i="0" strike="noStrike">
                <a:solidFill>
                  <a:srgbClr val="000000"/>
                </a:solidFill>
                <a:effectLst/>
                <a:latin typeface="Arial" panose="020B0604020202020204" pitchFamily="34" charset="0"/>
              </a:rPr>
              <a:t> The term “artificial intelligence” has the meaning provided in Section 238(g) of the John S. McCain National Defense Authorization Act for Fiscal Year 2019, which states that “the term ‘artificial intelligence’ includes the following”: </a:t>
            </a:r>
            <a:r>
              <a:rPr lang="en-US" sz="1400" b="0" i="0">
                <a:solidFill>
                  <a:srgbClr val="000000"/>
                </a:solidFill>
                <a:effectLst/>
                <a:latin typeface="Arial" panose="020B0604020202020204" pitchFamily="34" charset="0"/>
              </a:rPr>
              <a:t>​</a:t>
            </a:r>
            <a:endParaRPr lang="en-US" sz="1400">
              <a:solidFill>
                <a:srgbClr val="000000"/>
              </a:solidFill>
              <a:latin typeface="Segoe UI" panose="020B0502040204020203" pitchFamily="34" charset="0"/>
            </a:endParaRPr>
          </a:p>
          <a:p>
            <a:pPr marL="228600" indent="-228600" algn="l" rtl="0" fontAlgn="base">
              <a:buFont typeface="+mj-lt"/>
              <a:buAutoNum type="arabicPeriod"/>
            </a:pPr>
            <a:r>
              <a:rPr lang="en-US" sz="1400" b="0" i="0">
                <a:solidFill>
                  <a:srgbClr val="000000"/>
                </a:solidFill>
                <a:effectLst/>
                <a:latin typeface="Arial" panose="020B0604020202020204" pitchFamily="34" charset="0"/>
              </a:rPr>
              <a:t>Any artificial system that performs tasks under varying and unpredictable circumstances without significant human oversight, or that can learn from experience and improve performance when exposed to data sets.</a:t>
            </a:r>
            <a:r>
              <a:rPr lang="en-US" sz="1400" b="1" i="0">
                <a:solidFill>
                  <a:srgbClr val="000000"/>
                </a:solidFill>
                <a:effectLst/>
                <a:latin typeface="Arial" panose="020B0604020202020204" pitchFamily="34" charset="0"/>
              </a:rPr>
              <a:t> </a:t>
            </a:r>
            <a:r>
              <a:rPr lang="en-US" sz="1400" b="0" i="0">
                <a:solidFill>
                  <a:srgbClr val="000000"/>
                </a:solidFill>
                <a:effectLst/>
                <a:latin typeface="Arial" panose="020B0604020202020204" pitchFamily="34" charset="0"/>
              </a:rPr>
              <a:t>​</a:t>
            </a:r>
          </a:p>
          <a:p>
            <a:pPr marL="228600" indent="-228600" algn="l" rtl="0" fontAlgn="base">
              <a:buFont typeface="+mj-lt"/>
              <a:buAutoNum type="arabicPeriod"/>
            </a:pPr>
            <a:r>
              <a:rPr lang="en-US" sz="1400" b="0" i="0" strike="noStrike">
                <a:solidFill>
                  <a:srgbClr val="000000"/>
                </a:solidFill>
                <a:effectLst/>
                <a:latin typeface="Arial" panose="020B0604020202020204" pitchFamily="34" charset="0"/>
              </a:rPr>
              <a:t>An artificial system developed in computer software, physical hardware, or other context that solves tasks requiring human-like perception, cognition, planning, learning, communication, or physical action. </a:t>
            </a:r>
            <a:r>
              <a:rPr lang="en-US" sz="1400" b="0" i="0">
                <a:solidFill>
                  <a:srgbClr val="000000"/>
                </a:solidFill>
                <a:effectLst/>
                <a:latin typeface="Arial" panose="020B0604020202020204" pitchFamily="34" charset="0"/>
              </a:rPr>
              <a:t>​</a:t>
            </a:r>
          </a:p>
          <a:p>
            <a:pPr marL="228600" indent="-228600" algn="l" rtl="0" fontAlgn="base">
              <a:buFont typeface="+mj-lt"/>
              <a:buAutoNum type="arabicPeriod"/>
            </a:pPr>
            <a:r>
              <a:rPr lang="en-US" sz="1400" b="0" i="0" strike="noStrike">
                <a:solidFill>
                  <a:srgbClr val="000000"/>
                </a:solidFill>
                <a:effectLst/>
                <a:latin typeface="Arial" panose="020B0604020202020204" pitchFamily="34" charset="0"/>
              </a:rPr>
              <a:t>An artificial system designed to think or act like a human, including cognitive architectures and neural networks. </a:t>
            </a:r>
            <a:r>
              <a:rPr lang="en-US" sz="1400" b="0" i="0">
                <a:solidFill>
                  <a:srgbClr val="000000"/>
                </a:solidFill>
                <a:effectLst/>
                <a:latin typeface="Arial" panose="020B0604020202020204" pitchFamily="34" charset="0"/>
              </a:rPr>
              <a:t>​</a:t>
            </a:r>
          </a:p>
          <a:p>
            <a:pPr marL="228600" indent="-228600" algn="l" rtl="0" fontAlgn="base">
              <a:buFont typeface="+mj-lt"/>
              <a:buAutoNum type="arabicPeriod"/>
            </a:pPr>
            <a:r>
              <a:rPr lang="en-US" sz="1400" b="0" i="0">
                <a:solidFill>
                  <a:srgbClr val="000000"/>
                </a:solidFill>
                <a:effectLst/>
                <a:latin typeface="Arial" panose="020B0604020202020204" pitchFamily="34" charset="0"/>
              </a:rPr>
              <a:t>A set of techniques, including machine learning, that is designed to approximate a cognitive task.</a:t>
            </a:r>
            <a:r>
              <a:rPr lang="en-US" sz="1400" b="0" i="0" strike="noStrike">
                <a:solidFill>
                  <a:srgbClr val="000000"/>
                </a:solidFill>
                <a:effectLst/>
                <a:latin typeface="Arial" panose="020B0604020202020204" pitchFamily="34" charset="0"/>
              </a:rPr>
              <a:t> </a:t>
            </a:r>
            <a:r>
              <a:rPr lang="en-US" sz="1400" b="0" i="0">
                <a:solidFill>
                  <a:srgbClr val="000000"/>
                </a:solidFill>
                <a:effectLst/>
                <a:latin typeface="Arial" panose="020B0604020202020204" pitchFamily="34" charset="0"/>
              </a:rPr>
              <a:t>​</a:t>
            </a:r>
          </a:p>
          <a:p>
            <a:pPr marL="228600" indent="-228600" algn="l" rtl="0" fontAlgn="base">
              <a:buFont typeface="+mj-lt"/>
              <a:buAutoNum type="arabicPeriod"/>
            </a:pPr>
            <a:r>
              <a:rPr lang="en-US" sz="1400" b="0" i="0" strike="noStrike">
                <a:solidFill>
                  <a:srgbClr val="000000"/>
                </a:solidFill>
                <a:effectLst/>
                <a:latin typeface="Arial" panose="020B0604020202020204" pitchFamily="34" charset="0"/>
              </a:rPr>
              <a:t>An artificial system designed to act rationally, including an intelligent software agent or embodied robot that achieves goals using perception, planning, reasoning, learning, communicating, decision making, and acting. </a:t>
            </a:r>
            <a:r>
              <a:rPr lang="en-US" sz="1400" b="0" i="0">
                <a:solidFill>
                  <a:srgbClr val="000000"/>
                </a:solidFill>
                <a:effectLst/>
                <a:latin typeface="Arial" panose="020B0604020202020204" pitchFamily="34" charset="0"/>
              </a:rPr>
              <a:t>​</a:t>
            </a:r>
          </a:p>
          <a:p>
            <a:pPr algn="l" rtl="0" fontAlgn="base"/>
            <a:r>
              <a:rPr lang="en-US" sz="1400" b="0" i="0" strike="noStrike">
                <a:solidFill>
                  <a:srgbClr val="000000"/>
                </a:solidFill>
                <a:effectLst/>
                <a:latin typeface="Arial" panose="020B0604020202020204" pitchFamily="34" charset="0"/>
              </a:rPr>
              <a:t>For the purposes of this memorandum, the following technical context should guide interpretation of the definition above: </a:t>
            </a:r>
            <a:r>
              <a:rPr lang="en-US" sz="1400" b="0" i="0">
                <a:solidFill>
                  <a:srgbClr val="000000"/>
                </a:solidFill>
                <a:effectLst/>
                <a:latin typeface="Arial" panose="020B0604020202020204" pitchFamily="34" charset="0"/>
              </a:rPr>
              <a:t>​</a:t>
            </a:r>
            <a:endParaRPr lang="en-US" sz="1400" b="0" i="0">
              <a:solidFill>
                <a:srgbClr val="000000"/>
              </a:solidFill>
              <a:effectLst/>
              <a:latin typeface="Segoe UI" panose="020B0502040204020203" pitchFamily="34" charset="0"/>
            </a:endParaRPr>
          </a:p>
          <a:p>
            <a:pPr marL="228600" indent="-228600" algn="l" rtl="0" fontAlgn="base">
              <a:buFont typeface="+mj-lt"/>
              <a:buAutoNum type="arabicPeriod"/>
            </a:pPr>
            <a:r>
              <a:rPr lang="en-US" sz="1400" b="0" i="0" strike="noStrike">
                <a:solidFill>
                  <a:srgbClr val="000000"/>
                </a:solidFill>
                <a:effectLst/>
                <a:latin typeface="Arial" panose="020B0604020202020204" pitchFamily="34" charset="0"/>
              </a:rPr>
              <a:t>This definition of AI encompasses, but is not limited to, the AI technical subfields of machine learning (including deep learning as well as supervised, unsupervised, and </a:t>
            </a:r>
            <a:r>
              <a:rPr lang="en-US" sz="1400" b="0" i="0" strike="noStrike" err="1">
                <a:solidFill>
                  <a:srgbClr val="000000"/>
                </a:solidFill>
                <a:effectLst/>
                <a:latin typeface="Arial" panose="020B0604020202020204" pitchFamily="34" charset="0"/>
              </a:rPr>
              <a:t>semisupervised</a:t>
            </a:r>
            <a:r>
              <a:rPr lang="en-US" sz="1400" b="0" i="0" strike="noStrike">
                <a:solidFill>
                  <a:srgbClr val="000000"/>
                </a:solidFill>
                <a:effectLst/>
                <a:latin typeface="Arial" panose="020B0604020202020204" pitchFamily="34" charset="0"/>
              </a:rPr>
              <a:t> approaches), reinforcement learning, transfer learning, and generative AI.  </a:t>
            </a:r>
            <a:r>
              <a:rPr lang="en-US" sz="1400" b="0" i="0">
                <a:solidFill>
                  <a:srgbClr val="000000"/>
                </a:solidFill>
                <a:effectLst/>
                <a:latin typeface="Arial" panose="020B0604020202020204" pitchFamily="34" charset="0"/>
              </a:rPr>
              <a:t>​</a:t>
            </a:r>
          </a:p>
          <a:p>
            <a:pPr marL="228600" indent="-228600" algn="l" rtl="0" fontAlgn="base">
              <a:buFont typeface="+mj-lt"/>
              <a:buAutoNum type="arabicPeriod"/>
            </a:pPr>
            <a:r>
              <a:rPr lang="en-US" sz="1400" b="0" i="0">
                <a:solidFill>
                  <a:srgbClr val="000000"/>
                </a:solidFill>
                <a:effectLst/>
                <a:latin typeface="Arial" panose="020B0604020202020204" pitchFamily="34" charset="0"/>
              </a:rPr>
              <a:t>This definition of AI does not include robotic process automation or other systems whose behavior is defined only by human-defined rules</a:t>
            </a:r>
            <a:r>
              <a:rPr lang="en-US" sz="1400" b="0" i="0" strike="noStrike">
                <a:solidFill>
                  <a:srgbClr val="000000"/>
                </a:solidFill>
                <a:effectLst/>
                <a:latin typeface="Arial" panose="020B0604020202020204" pitchFamily="34" charset="0"/>
              </a:rPr>
              <a:t> or that learn solely by repeating an observed practice exactly as it was conducted.  </a:t>
            </a:r>
            <a:r>
              <a:rPr lang="en-US" sz="1400" b="0" i="0">
                <a:solidFill>
                  <a:srgbClr val="000000"/>
                </a:solidFill>
                <a:effectLst/>
                <a:latin typeface="Arial" panose="020B0604020202020204" pitchFamily="34" charset="0"/>
              </a:rPr>
              <a:t>​</a:t>
            </a:r>
          </a:p>
          <a:p>
            <a:pPr marL="228600" indent="-228600" algn="l" rtl="0" fontAlgn="base">
              <a:buFont typeface="+mj-lt"/>
              <a:buAutoNum type="arabicPeriod"/>
            </a:pPr>
            <a:r>
              <a:rPr lang="en-US" sz="1400" b="0" i="0" strike="noStrike">
                <a:solidFill>
                  <a:srgbClr val="000000"/>
                </a:solidFill>
                <a:effectLst/>
                <a:latin typeface="Arial" panose="020B0604020202020204" pitchFamily="34" charset="0"/>
              </a:rPr>
              <a:t>For this definition, </a:t>
            </a:r>
            <a:r>
              <a:rPr lang="en-US" sz="1400" b="0" i="0">
                <a:solidFill>
                  <a:srgbClr val="000000"/>
                </a:solidFill>
                <a:effectLst/>
                <a:latin typeface="Arial" panose="020B0604020202020204" pitchFamily="34" charset="0"/>
              </a:rPr>
              <a:t>no system should be considered too simple to qualify as covered AI due to a lack of technical complexity (e.g., the smaller number of parameters in a model, the type of model, or the amount of data used for training purposes).   ​</a:t>
            </a:r>
          </a:p>
          <a:p>
            <a:pPr marL="228600" indent="-228600" algn="l" rtl="0" fontAlgn="base">
              <a:buFont typeface="+mj-lt"/>
              <a:buAutoNum type="arabicPeriod"/>
            </a:pPr>
            <a:r>
              <a:rPr lang="en-US" sz="1400" b="0" i="0" strike="noStrike">
                <a:solidFill>
                  <a:srgbClr val="000000"/>
                </a:solidFill>
                <a:effectLst/>
                <a:latin typeface="Arial" panose="020B0604020202020204" pitchFamily="34" charset="0"/>
              </a:rPr>
              <a:t>This definition includes systems that are fully autonomous, partially autonomous, and not autonomous, and it includes systems that operate both with and without human oversight.</a:t>
            </a:r>
            <a:r>
              <a:rPr lang="en-US" sz="1400" b="0" i="0">
                <a:solidFill>
                  <a:srgbClr val="000000"/>
                </a:solidFill>
                <a:effectLst/>
                <a:latin typeface="Arial" panose="020B0604020202020204" pitchFamily="34" charset="0"/>
              </a:rPr>
              <a:t>​</a:t>
            </a:r>
          </a:p>
        </p:txBody>
      </p:sp>
      <p:sp>
        <p:nvSpPr>
          <p:cNvPr id="6" name="Slide Number Placeholder 5">
            <a:extLst>
              <a:ext uri="{FF2B5EF4-FFF2-40B4-BE49-F238E27FC236}">
                <a16:creationId xmlns:a16="http://schemas.microsoft.com/office/drawing/2014/main" id="{E5B665B1-7CB9-4833-EAA8-F22CBC40A33D}"/>
              </a:ext>
            </a:extLst>
          </p:cNvPr>
          <p:cNvSpPr>
            <a:spLocks noGrp="1"/>
          </p:cNvSpPr>
          <p:nvPr>
            <p:ph type="sldNum" sz="quarter" idx="12"/>
          </p:nvPr>
        </p:nvSpPr>
        <p:spPr/>
        <p:txBody>
          <a:bodyPr/>
          <a:lstStyle/>
          <a:p>
            <a:fld id="{57475CDB-D13A-0644-8A3B-498643863F5F}" type="slidenum">
              <a:rPr lang="en-US" smtClean="0"/>
              <a:pPr/>
              <a:t>5</a:t>
            </a:fld>
            <a:endParaRPr lang="en-US"/>
          </a:p>
        </p:txBody>
      </p:sp>
      <p:sp>
        <p:nvSpPr>
          <p:cNvPr id="3" name="Content Placeholder 2">
            <a:extLst>
              <a:ext uri="{FF2B5EF4-FFF2-40B4-BE49-F238E27FC236}">
                <a16:creationId xmlns:a16="http://schemas.microsoft.com/office/drawing/2014/main" id="{BFF90594-925C-9876-8BFD-12AB97BEEF26}"/>
              </a:ext>
            </a:extLst>
          </p:cNvPr>
          <p:cNvSpPr>
            <a:spLocks noGrp="1"/>
          </p:cNvSpPr>
          <p:nvPr>
            <p:ph type="subTitle" idx="1"/>
          </p:nvPr>
        </p:nvSpPr>
        <p:spPr>
          <a:xfrm>
            <a:off x="786016" y="813784"/>
            <a:ext cx="8768950" cy="588178"/>
          </a:xfrm>
        </p:spPr>
        <p:txBody>
          <a:bodyPr>
            <a:normAutofit fontScale="85000" lnSpcReduction="20000"/>
          </a:bodyPr>
          <a:lstStyle/>
          <a:p>
            <a:r>
              <a:rPr lang="en-US"/>
              <a:t>The official federal government definition of “artificial intelligence” includes a wide range of technologies</a:t>
            </a:r>
          </a:p>
        </p:txBody>
      </p:sp>
    </p:spTree>
    <p:custDataLst>
      <p:tags r:id="rId1"/>
    </p:custDataLst>
    <p:extLst>
      <p:ext uri="{BB962C8B-B14F-4D97-AF65-F5344CB8AC3E}">
        <p14:creationId xmlns:p14="http://schemas.microsoft.com/office/powerpoint/2010/main" val="17789913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3D3CB7-14B6-2A12-644D-6E301D6CE0A9}"/>
              </a:ext>
            </a:extLst>
          </p:cNvPr>
          <p:cNvSpPr>
            <a:spLocks noGrp="1"/>
          </p:cNvSpPr>
          <p:nvPr>
            <p:ph type="ctrTitle"/>
          </p:nvPr>
        </p:nvSpPr>
        <p:spPr/>
        <p:txBody>
          <a:bodyPr>
            <a:noAutofit/>
          </a:bodyPr>
          <a:lstStyle/>
          <a:p>
            <a:r>
              <a:rPr lang="en-US" sz="3200"/>
              <a:t>VHA AI Use Case Interpretation</a:t>
            </a:r>
          </a:p>
        </p:txBody>
      </p:sp>
      <p:sp>
        <p:nvSpPr>
          <p:cNvPr id="4" name="Text Placeholder 3">
            <a:extLst>
              <a:ext uri="{FF2B5EF4-FFF2-40B4-BE49-F238E27FC236}">
                <a16:creationId xmlns:a16="http://schemas.microsoft.com/office/drawing/2014/main" id="{70AD61DC-2EBB-02C3-66FC-B1ABD30BF860}"/>
              </a:ext>
            </a:extLst>
          </p:cNvPr>
          <p:cNvSpPr>
            <a:spLocks noGrp="1"/>
          </p:cNvSpPr>
          <p:nvPr>
            <p:ph type="body" sz="quarter" idx="13"/>
          </p:nvPr>
        </p:nvSpPr>
        <p:spPr>
          <a:xfrm>
            <a:off x="786016" y="1514040"/>
            <a:ext cx="10566928" cy="4753195"/>
          </a:xfrm>
        </p:spPr>
        <p:txBody>
          <a:bodyPr>
            <a:noAutofit/>
          </a:bodyPr>
          <a:lstStyle/>
          <a:p>
            <a:r>
              <a:rPr lang="en-US" sz="2000" u="sng"/>
              <a:t>2024 AI Use Case Inventory Instructions</a:t>
            </a:r>
            <a:r>
              <a:rPr lang="en-US" sz="2000"/>
              <a:t>: For the purposes of this inventory, an AI use case refers to any application of AI designed, developed, acquired, or used specifically to advance the execution of agencies' missions and their delivery of programs and services, enhance decision making, or provide the public with a particular benefit.</a:t>
            </a:r>
          </a:p>
          <a:p>
            <a:endParaRPr lang="en-US" sz="2000"/>
          </a:p>
          <a:p>
            <a:r>
              <a:rPr lang="en-US" sz="2000"/>
              <a:t>In alignment with official definitions, VHA interprets an “AI use case” to be:</a:t>
            </a:r>
          </a:p>
          <a:p>
            <a:pPr marL="342900" indent="-342900">
              <a:buFont typeface="+mj-lt"/>
              <a:buAutoNum type="arabicPeriod"/>
            </a:pPr>
            <a:r>
              <a:rPr lang="en-US" sz="2000"/>
              <a:t>A software system that learns from data; and</a:t>
            </a:r>
          </a:p>
          <a:p>
            <a:pPr marL="342900" indent="-342900">
              <a:buFont typeface="+mj-lt"/>
              <a:buAutoNum type="arabicPeriod"/>
            </a:pPr>
            <a:r>
              <a:rPr lang="en-US" sz="2000"/>
              <a:t>Emulates or supplements human decision-making; and</a:t>
            </a:r>
          </a:p>
          <a:p>
            <a:pPr marL="342900" indent="-342900">
              <a:buFont typeface="+mj-lt"/>
              <a:buAutoNum type="arabicPeriod"/>
            </a:pPr>
            <a:r>
              <a:rPr lang="en-US" sz="2000"/>
              <a:t>Is exposed to new data to make forward-looking predictions, decisions, or recommendations about real people, agency service delivery, or agency program execution.</a:t>
            </a:r>
          </a:p>
          <a:p>
            <a:endParaRPr lang="en-US"/>
          </a:p>
          <a:p>
            <a:r>
              <a:rPr lang="en-US" sz="1400" i="1"/>
              <a:t>Note: This definition of AI includes “simple” systems (e.g., "traditional" statistical approaches, models with relatively few parameters, models trained on relatively small data sets). However, this definition of AI excludes robotic process automation or other systems whose behavior is solely defined by human-defined rules or that learn solely by exactly repeating an observed practice.</a:t>
            </a:r>
          </a:p>
          <a:p>
            <a:endParaRPr lang="en-US"/>
          </a:p>
        </p:txBody>
      </p:sp>
      <p:sp>
        <p:nvSpPr>
          <p:cNvPr id="6" name="Slide Number Placeholder 5">
            <a:extLst>
              <a:ext uri="{FF2B5EF4-FFF2-40B4-BE49-F238E27FC236}">
                <a16:creationId xmlns:a16="http://schemas.microsoft.com/office/drawing/2014/main" id="{E5B665B1-7CB9-4833-EAA8-F22CBC40A33D}"/>
              </a:ext>
            </a:extLst>
          </p:cNvPr>
          <p:cNvSpPr>
            <a:spLocks noGrp="1"/>
          </p:cNvSpPr>
          <p:nvPr>
            <p:ph type="sldNum" sz="quarter" idx="12"/>
          </p:nvPr>
        </p:nvSpPr>
        <p:spPr/>
        <p:txBody>
          <a:bodyPr/>
          <a:lstStyle/>
          <a:p>
            <a:fld id="{57475CDB-D13A-0644-8A3B-498643863F5F}" type="slidenum">
              <a:rPr lang="en-US" smtClean="0"/>
              <a:pPr/>
              <a:t>6</a:t>
            </a:fld>
            <a:endParaRPr lang="en-US"/>
          </a:p>
        </p:txBody>
      </p:sp>
      <p:sp>
        <p:nvSpPr>
          <p:cNvPr id="3" name="Content Placeholder 2">
            <a:extLst>
              <a:ext uri="{FF2B5EF4-FFF2-40B4-BE49-F238E27FC236}">
                <a16:creationId xmlns:a16="http://schemas.microsoft.com/office/drawing/2014/main" id="{383DD1B7-9485-EC8B-3823-22FEAC71F0C1}"/>
              </a:ext>
            </a:extLst>
          </p:cNvPr>
          <p:cNvSpPr>
            <a:spLocks noGrp="1"/>
          </p:cNvSpPr>
          <p:nvPr>
            <p:ph type="subTitle" idx="1"/>
          </p:nvPr>
        </p:nvSpPr>
        <p:spPr>
          <a:xfrm>
            <a:off x="786016" y="813784"/>
            <a:ext cx="9015530" cy="588178"/>
          </a:xfrm>
        </p:spPr>
        <p:txBody>
          <a:bodyPr>
            <a:normAutofit/>
          </a:bodyPr>
          <a:lstStyle/>
          <a:p>
            <a:r>
              <a:rPr lang="en-US"/>
              <a:t>Practically speaking: A “use case” is a particular application of AI </a:t>
            </a:r>
          </a:p>
        </p:txBody>
      </p:sp>
    </p:spTree>
    <p:custDataLst>
      <p:tags r:id="rId1"/>
    </p:custDataLst>
    <p:extLst>
      <p:ext uri="{BB962C8B-B14F-4D97-AF65-F5344CB8AC3E}">
        <p14:creationId xmlns:p14="http://schemas.microsoft.com/office/powerpoint/2010/main" val="315503285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270B8C538AFB24B91BAB31B557F509C" ma:contentTypeVersion="14" ma:contentTypeDescription="Create a new document." ma:contentTypeScope="" ma:versionID="5174bd0660296d88cb28d060e4008f6c">
  <xsd:schema xmlns:xsd="http://www.w3.org/2001/XMLSchema" xmlns:xs="http://www.w3.org/2001/XMLSchema" xmlns:p="http://schemas.microsoft.com/office/2006/metadata/properties" xmlns:ns2="82a4c570-96aa-4e7e-95a1-f651dcacea28" xmlns:ns3="d84e0ee5-8f79-4036-b05d-88e91c74e162" targetNamespace="http://schemas.microsoft.com/office/2006/metadata/properties" ma:root="true" ma:fieldsID="ebeb40b06b1216898024849a84e652b1" ns2:_="" ns3:_="">
    <xsd:import namespace="82a4c570-96aa-4e7e-95a1-f651dcacea28"/>
    <xsd:import namespace="d84e0ee5-8f79-4036-b05d-88e91c74e162"/>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2a4c570-96aa-4e7e-95a1-f651dcacea2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f0ac6538-d41a-4f9a-bd67-5f7ae81a6d74"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84e0ee5-8f79-4036-b05d-88e91c74e162"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d64d9338-b83d-4731-bfaa-a167149304d4}" ma:internalName="TaxCatchAll" ma:showField="CatchAllData" ma:web="d84e0ee5-8f79-4036-b05d-88e91c74e162">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d84e0ee5-8f79-4036-b05d-88e91c74e162">
      <UserInfo>
        <DisplayName>Gruszkowski, Ashley N</DisplayName>
        <AccountId>48</AccountId>
        <AccountType/>
      </UserInfo>
      <UserInfo>
        <DisplayName>Xie, Ning</DisplayName>
        <AccountId>21</AccountId>
        <AccountType/>
      </UserInfo>
      <UserInfo>
        <DisplayName>Branch-Elliman, Westyn</DisplayName>
        <AccountId>15</AccountId>
        <AccountType/>
      </UserInfo>
      <UserInfo>
        <DisplayName>Tiffney, Theora I. (they/them/theirs)</DisplayName>
        <AccountId>46</AccountId>
        <AccountType/>
      </UserInfo>
      <UserInfo>
        <DisplayName>Rivera, Stacie M. (she/her/hers)</DisplayName>
        <AccountId>102</AccountId>
        <AccountType/>
      </UserInfo>
    </SharedWithUsers>
    <TaxCatchAll xmlns="d84e0ee5-8f79-4036-b05d-88e91c74e162" xsi:nil="true"/>
    <lcf76f155ced4ddcb4097134ff3c332f xmlns="82a4c570-96aa-4e7e-95a1-f651dcacea28">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3106085D-17F5-4865-B03C-63AA95353857}">
  <ds:schemaRefs>
    <ds:schemaRef ds:uri="82a4c570-96aa-4e7e-95a1-f651dcacea28"/>
    <ds:schemaRef ds:uri="d84e0ee5-8f79-4036-b05d-88e91c74e16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64E027E3-732D-4A45-B0C4-C8F9D8862B1F}">
  <ds:schemaRefs>
    <ds:schemaRef ds:uri="http://schemas.microsoft.com/sharepoint/v3/contenttype/forms"/>
  </ds:schemaRefs>
</ds:datastoreItem>
</file>

<file path=customXml/itemProps3.xml><?xml version="1.0" encoding="utf-8"?>
<ds:datastoreItem xmlns:ds="http://schemas.openxmlformats.org/officeDocument/2006/customXml" ds:itemID="{6D8C985D-E504-4E0A-BA13-AE308E78C918}">
  <ds:schemaRefs>
    <ds:schemaRef ds:uri="http://schemas.microsoft.com/office/2006/documentManagement/types"/>
    <ds:schemaRef ds:uri="http://schemas.openxmlformats.org/package/2006/metadata/core-properties"/>
    <ds:schemaRef ds:uri="http://purl.org/dc/elements/1.1/"/>
    <ds:schemaRef ds:uri="http://schemas.microsoft.com/office/infopath/2007/PartnerControls"/>
    <ds:schemaRef ds:uri="82a4c570-96aa-4e7e-95a1-f651dcacea28"/>
    <ds:schemaRef ds:uri="d84e0ee5-8f79-4036-b05d-88e91c74e162"/>
    <ds:schemaRef ds:uri="http://schemas.microsoft.com/office/2006/metadata/properties"/>
    <ds:schemaRef ds:uri="http://purl.org/dc/terms/"/>
    <ds:schemaRef ds:uri="http://www.w3.org/XML/1998/namespace"/>
    <ds:schemaRef ds:uri="http://purl.org/dc/dcmitype/"/>
  </ds:schemaRefs>
</ds:datastoreItem>
</file>

<file path=docMetadata/LabelInfo.xml><?xml version="1.0" encoding="utf-8"?>
<clbl:labelList xmlns:clbl="http://schemas.microsoft.com/office/2020/mipLabelMetadata">
  <clbl:label id="{40f5b659-45e0-406d-ada9-08e0b284cfc4}" enabled="1" method="Standard" siteId="{e95f1b23-abaf-45ee-821d-b7ab251ab3bf}" removed="0"/>
</clbl:labelList>
</file>

<file path=docProps/app.xml><?xml version="1.0" encoding="utf-8"?>
<Properties xmlns="http://schemas.openxmlformats.org/officeDocument/2006/extended-properties" xmlns:vt="http://schemas.openxmlformats.org/officeDocument/2006/docPropsVTypes">
  <Template/>
  <TotalTime>0</TotalTime>
  <Words>1081</Words>
  <Application>Microsoft Office PowerPoint</Application>
  <PresentationFormat>Widescreen</PresentationFormat>
  <Paragraphs>63</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Segoe UI</vt:lpstr>
      <vt:lpstr>Office Theme</vt:lpstr>
      <vt:lpstr>VAEDA AI: 2024 VA AI Use Case Inventory</vt:lpstr>
      <vt:lpstr>Trustworthy AI activities at VHA mitigate potential risks to Veteran rights and safety</vt:lpstr>
      <vt:lpstr>What Trustworthy AI Activities Are Required in 2024?</vt:lpstr>
      <vt:lpstr>2024 VA AI Use Case Inventory Timeline</vt:lpstr>
      <vt:lpstr>What is AI?</vt:lpstr>
      <vt:lpstr>VHA AI Use Case Interpretation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VAEDA AI: 2024 VA AI Use Case Inventory</dc:title>
  <dc:subject>VAEDA AI: 2024 VA AI Use Case Inventory</dc:subject>
  <dc:creator>National Artificial Intelligence Institute</dc:creator>
  <cp:keywords>VAEDA AI: 2024 VA AI Use Case Inventory</cp:keywords>
  <cp:lastModifiedBy>Rivera, Portia T</cp:lastModifiedBy>
  <cp:revision>2</cp:revision>
  <dcterms:created xsi:type="dcterms:W3CDTF">2024-06-03T16:23:03Z</dcterms:created>
  <dcterms:modified xsi:type="dcterms:W3CDTF">2024-09-17T14:41:19Z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0x0101004650EAB194EF9646B9AD5C559A28D045</vt:lpwstr>
  </property>
  <property fmtid="{D5CDD505-2E9C-101B-9397-08002B2CF9AE}" pid="3" name="MediaServiceImageTags">
    <vt:lpwstr/>
  </property>
</Properties>
</file>