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 id="2147483670" r:id="rId4"/>
    <p:sldMasterId id="2147483695" r:id="rId5"/>
    <p:sldMasterId id="2147483705" r:id="rId6"/>
  </p:sldMasterIdLst>
  <p:notesMasterIdLst>
    <p:notesMasterId r:id="rId41"/>
  </p:notesMasterIdLst>
  <p:sldIdLst>
    <p:sldId id="266" r:id="rId7"/>
    <p:sldId id="375" r:id="rId8"/>
    <p:sldId id="376" r:id="rId9"/>
    <p:sldId id="377" r:id="rId10"/>
    <p:sldId id="378" r:id="rId11"/>
    <p:sldId id="379" r:id="rId12"/>
    <p:sldId id="380" r:id="rId13"/>
    <p:sldId id="381" r:id="rId14"/>
    <p:sldId id="384" r:id="rId15"/>
    <p:sldId id="385" r:id="rId16"/>
    <p:sldId id="382" r:id="rId17"/>
    <p:sldId id="383" r:id="rId18"/>
    <p:sldId id="386" r:id="rId19"/>
    <p:sldId id="388" r:id="rId20"/>
    <p:sldId id="387" r:id="rId21"/>
    <p:sldId id="389" r:id="rId22"/>
    <p:sldId id="390" r:id="rId23"/>
    <p:sldId id="391" r:id="rId24"/>
    <p:sldId id="392" r:id="rId25"/>
    <p:sldId id="393" r:id="rId26"/>
    <p:sldId id="398" r:id="rId27"/>
    <p:sldId id="399" r:id="rId28"/>
    <p:sldId id="394" r:id="rId29"/>
    <p:sldId id="396" r:id="rId30"/>
    <p:sldId id="403" r:id="rId31"/>
    <p:sldId id="405" r:id="rId32"/>
    <p:sldId id="406" r:id="rId33"/>
    <p:sldId id="395" r:id="rId34"/>
    <p:sldId id="397" r:id="rId35"/>
    <p:sldId id="374" r:id="rId36"/>
    <p:sldId id="365" r:id="rId37"/>
    <p:sldId id="400" r:id="rId38"/>
    <p:sldId id="402" r:id="rId39"/>
    <p:sldId id="404"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5B3D151-6DD1-2136-81B4-D912C929426D}" name="Liguoro, Joan L. (OGC) (she/her/hers)" initials="LJL((" userId="S::Joan.Liguoro@va.gov::34642806-7459-4c4c-afed-15b2ed179c1d" providerId="AD"/>
  <p188:author id="{7349B29D-4C20-C03F-E907-BB05F4133F41}" name="Britt, Christopher (OGC)" initials="BC(" userId="S::Christopher.Britt@va.gov::5fa82587-9b24-4a8a-aded-5e659692449f" providerId="AD"/>
  <p188:author id="{F15BDCDE-1275-2710-394B-3231091D8458}" name="Foster, Angela" initials="FA" userId="S::Angela.Foster@va.gov::29524050-54a8-4308-8bd1-10d67264d50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A6FF"/>
    <a:srgbClr val="66CCFF"/>
    <a:srgbClr val="66FF99"/>
    <a:srgbClr val="B3E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631" autoAdjust="0"/>
    <p:restoredTop sz="68685" autoAdjust="0"/>
  </p:normalViewPr>
  <p:slideViewPr>
    <p:cSldViewPr>
      <p:cViewPr varScale="1">
        <p:scale>
          <a:sx n="75" d="100"/>
          <a:sy n="75" d="100"/>
        </p:scale>
        <p:origin x="2232"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1" d="100"/>
          <a:sy n="91" d="100"/>
        </p:scale>
        <p:origin x="3108"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2.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40BF6123-5584-4859-9232-7C64D48C60BC}" type="datetimeFigureOut">
              <a:rPr lang="en-US" smtClean="0"/>
              <a:t>8/23/2024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A263C7BD-EE4B-42E2-A75C-958D06C60C46}" type="slidenum">
              <a:rPr lang="en-US" smtClean="0"/>
              <a:t>‹#›</a:t>
            </a:fld>
            <a:endParaRPr lang="en-US" dirty="0"/>
          </a:p>
        </p:txBody>
      </p:sp>
    </p:spTree>
    <p:extLst>
      <p:ext uri="{BB962C8B-B14F-4D97-AF65-F5344CB8AC3E}">
        <p14:creationId xmlns:p14="http://schemas.microsoft.com/office/powerpoint/2010/main" val="2876064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a:t>
            </a:fld>
            <a:endParaRPr lang="en-US" dirty="0"/>
          </a:p>
        </p:txBody>
      </p:sp>
    </p:spTree>
    <p:extLst>
      <p:ext uri="{BB962C8B-B14F-4D97-AF65-F5344CB8AC3E}">
        <p14:creationId xmlns:p14="http://schemas.microsoft.com/office/powerpoint/2010/main" val="1968555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10</a:t>
            </a:fld>
            <a:endParaRPr lang="en-US" dirty="0"/>
          </a:p>
        </p:txBody>
      </p:sp>
    </p:spTree>
    <p:extLst>
      <p:ext uri="{BB962C8B-B14F-4D97-AF65-F5344CB8AC3E}">
        <p14:creationId xmlns:p14="http://schemas.microsoft.com/office/powerpoint/2010/main" val="1349882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IRB.net – call their HELP Desk</a:t>
            </a:r>
          </a:p>
        </p:txBody>
      </p:sp>
      <p:sp>
        <p:nvSpPr>
          <p:cNvPr id="4" name="Slide Number Placeholder 3"/>
          <p:cNvSpPr>
            <a:spLocks noGrp="1"/>
          </p:cNvSpPr>
          <p:nvPr>
            <p:ph type="sldNum" sz="quarter" idx="5"/>
          </p:nvPr>
        </p:nvSpPr>
        <p:spPr/>
        <p:txBody>
          <a:bodyPr/>
          <a:lstStyle/>
          <a:p>
            <a:fld id="{A263C7BD-EE4B-42E2-A75C-958D06C60C46}" type="slidenum">
              <a:rPr lang="en-US" smtClean="0"/>
              <a:t>11</a:t>
            </a:fld>
            <a:endParaRPr lang="en-US" dirty="0"/>
          </a:p>
        </p:txBody>
      </p:sp>
    </p:spTree>
    <p:extLst>
      <p:ext uri="{BB962C8B-B14F-4D97-AF65-F5344CB8AC3E}">
        <p14:creationId xmlns:p14="http://schemas.microsoft.com/office/powerpoint/2010/main" val="1940141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12</a:t>
            </a:fld>
            <a:endParaRPr lang="en-US" dirty="0"/>
          </a:p>
        </p:txBody>
      </p:sp>
    </p:spTree>
    <p:extLst>
      <p:ext uri="{BB962C8B-B14F-4D97-AF65-F5344CB8AC3E}">
        <p14:creationId xmlns:p14="http://schemas.microsoft.com/office/powerpoint/2010/main" val="2906375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13</a:t>
            </a:fld>
            <a:endParaRPr lang="en-US" dirty="0"/>
          </a:p>
        </p:txBody>
      </p:sp>
    </p:spTree>
    <p:extLst>
      <p:ext uri="{BB962C8B-B14F-4D97-AF65-F5344CB8AC3E}">
        <p14:creationId xmlns:p14="http://schemas.microsoft.com/office/powerpoint/2010/main" val="592786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page 2 of the form, which is the first page that contains information provided by the investigator. Note in the red lettering in the first paragraph that the investigator is required to complete all fields in Sections 1 and 3, and they should also complete all of the fields on this cover page.</a:t>
            </a:r>
          </a:p>
          <a:p>
            <a:endParaRPr lang="en-US" dirty="0"/>
          </a:p>
          <a:p>
            <a:r>
              <a:rPr lang="en-US" dirty="0"/>
              <a:t>These first few fields are self-explanatory. </a:t>
            </a:r>
          </a:p>
          <a:p>
            <a:r>
              <a:rPr lang="en-US" dirty="0"/>
              <a:t>In case you are unaware, there is a difference between the sponsor of the study and the funding source of the study. The funding source is the entity funding the study, but the sponsor, while it could be the funding source, is the individual or entity that is responsible for the conduct of the study. If the same entity is the sponsor and the funding source, the entity should be listed twice. If the study is not funded, the funding source field should say N/A or unfunded.</a:t>
            </a:r>
          </a:p>
          <a:p>
            <a:endParaRPr lang="en-US" dirty="0"/>
          </a:p>
          <a:p>
            <a:r>
              <a:rPr lang="en-US" dirty="0"/>
              <a:t>At the bottom is where the investigator indicates whether they have an affiliate appointment. They must select one of these boxes. This is important because it helps us determine whether the investigator is employed by the affiliate, in which case there may be 208 concerns, or whether they have a non-employee position at the affiliate, in which case there may be 502 concerns. </a:t>
            </a:r>
          </a:p>
          <a:p>
            <a:endParaRPr lang="en-US" dirty="0"/>
          </a:p>
          <a:p>
            <a:r>
              <a:rPr lang="en-US" dirty="0"/>
              <a:t>This is a good time to mention that, under the regulations concerning 450 and 278e review, we take the information provided on a form at face value, unless we have reason to believe that something reported is incorrect. You should do the same here. For example, if the investigator notes that they have no appointment at the affiliate, but you know that they do, then you should reach out to the investigator for clarification and possibly to amend the form.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14</a:t>
            </a:fld>
            <a:endParaRPr lang="en-US" dirty="0"/>
          </a:p>
        </p:txBody>
      </p:sp>
    </p:spTree>
    <p:extLst>
      <p:ext uri="{BB962C8B-B14F-4D97-AF65-F5344CB8AC3E}">
        <p14:creationId xmlns:p14="http://schemas.microsoft.com/office/powerpoint/2010/main" val="300150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move on to Pages 3 and 4, which is section 1 on the form. Section 1 asks a series of yes or no questions. The investigator must answer every question. If every answer in Section 1 is no, then the investigator is not reporting any potential conflicts and you can certify the Alt-450 in Section 3. If the investigator has at least one yes answer, the investigator needs to explain every yes answer in section 2.</a:t>
            </a:r>
          </a:p>
          <a:p>
            <a:endParaRPr lang="en-US" dirty="0"/>
          </a:p>
          <a:p>
            <a:r>
              <a:rPr lang="en-US" dirty="0"/>
              <a:t>Again, in Section 1 all the investigator does is check yes or no for each question. So you must ensure that there is an answer checked for each question. </a:t>
            </a:r>
          </a:p>
          <a:p>
            <a:endParaRPr lang="en-US" dirty="0"/>
          </a:p>
          <a:p>
            <a:r>
              <a:rPr lang="en-US" dirty="0"/>
              <a:t>I also wanted to point out the wording found in all of these questions. We do not ask whether there is some outside interest that could affect the study. We ask whether the study could affect an outside interest. For example, in question 1, we ask whether the investigator receives income from an entity whose financial interests could be affected by the study. In 2c, we ask whether the investigator has had a relationship, in the past year, with a company whose interests could be affected by the study. In question 3 we ask whether the investigator or an outside employer has as an interest in intellectual property that could be affected by the study. We ask the question this way because the statute—208—prohibits working on matters that could affect certain financial interests. </a:t>
            </a:r>
          </a:p>
          <a:p>
            <a:endParaRPr lang="en-US" dirty="0"/>
          </a:p>
          <a:p>
            <a:r>
              <a:rPr lang="en-US" dirty="0"/>
              <a:t>You need to ensure that the investigator explains how the study could affect the reported interest.</a:t>
            </a:r>
          </a:p>
        </p:txBody>
      </p:sp>
      <p:sp>
        <p:nvSpPr>
          <p:cNvPr id="4" name="Slide Number Placeholder 3"/>
          <p:cNvSpPr>
            <a:spLocks noGrp="1"/>
          </p:cNvSpPr>
          <p:nvPr>
            <p:ph type="sldNum" sz="quarter" idx="5"/>
          </p:nvPr>
        </p:nvSpPr>
        <p:spPr/>
        <p:txBody>
          <a:bodyPr/>
          <a:lstStyle/>
          <a:p>
            <a:fld id="{A263C7BD-EE4B-42E2-A75C-958D06C60C46}" type="slidenum">
              <a:rPr lang="en-US" smtClean="0"/>
              <a:t>15</a:t>
            </a:fld>
            <a:endParaRPr lang="en-US" dirty="0"/>
          </a:p>
        </p:txBody>
      </p:sp>
    </p:spTree>
    <p:extLst>
      <p:ext uri="{BB962C8B-B14F-4D97-AF65-F5344CB8AC3E}">
        <p14:creationId xmlns:p14="http://schemas.microsoft.com/office/powerpoint/2010/main" val="2608589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investigator gives a “yes” answer in Section 1, you must ensure that the investigator explained that yes answer in section 2. So your first task is to simply ensure that all section 1 yes answers are addressed in section 2.</a:t>
            </a:r>
          </a:p>
          <a:p>
            <a:endParaRPr lang="en-US" dirty="0"/>
          </a:p>
          <a:p>
            <a:r>
              <a:rPr lang="en-US" dirty="0"/>
              <a:t>But when doing so, you must ensure that the explanation given by the investigator is complete. For example, question 1 requires the investigator to explain the source, value, and reason for the compensation. It is not sufficient for the investigator to say, “I’m a consultant” or “I’m a consultant for Merck.” The investigator must name the entity providing the compensation, provide the value of the compensation, and explain the reason for the compensation. Each question in Section 2 asks the investigator to provide certain details or explain the relationship or financial interest and how the study affects it, and you must ensure that the investigator provides all of the required details.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16</a:t>
            </a:fld>
            <a:endParaRPr lang="en-US" dirty="0"/>
          </a:p>
        </p:txBody>
      </p:sp>
    </p:spTree>
    <p:extLst>
      <p:ext uri="{BB962C8B-B14F-4D97-AF65-F5344CB8AC3E}">
        <p14:creationId xmlns:p14="http://schemas.microsoft.com/office/powerpoint/2010/main" val="3455687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first page of Section 2. I want to point out that each question in section 2 tells you and the investigator what information should be provided in response to the question. For example, question 1 requires source, value and reason for the compensation. And the question also requires the investigator to explain the source, value, and reason. So they should explain what it is that they or their spouse or child or partner do for the entity. I’m not going through each question today because they are self-explanatory, but each question is clear about what answers must be provided. </a:t>
            </a:r>
          </a:p>
        </p:txBody>
      </p:sp>
      <p:sp>
        <p:nvSpPr>
          <p:cNvPr id="4" name="Slide Number Placeholder 3"/>
          <p:cNvSpPr>
            <a:spLocks noGrp="1"/>
          </p:cNvSpPr>
          <p:nvPr>
            <p:ph type="sldNum" sz="quarter" idx="5"/>
          </p:nvPr>
        </p:nvSpPr>
        <p:spPr/>
        <p:txBody>
          <a:bodyPr/>
          <a:lstStyle/>
          <a:p>
            <a:fld id="{A263C7BD-EE4B-42E2-A75C-958D06C60C46}" type="slidenum">
              <a:rPr lang="en-US" smtClean="0"/>
              <a:t>17</a:t>
            </a:fld>
            <a:endParaRPr lang="en-US" dirty="0"/>
          </a:p>
        </p:txBody>
      </p:sp>
    </p:spTree>
    <p:extLst>
      <p:ext uri="{BB962C8B-B14F-4D97-AF65-F5344CB8AC3E}">
        <p14:creationId xmlns:p14="http://schemas.microsoft.com/office/powerpoint/2010/main" val="3499948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things to look for:</a:t>
            </a:r>
          </a:p>
          <a:p>
            <a:endParaRPr lang="en-US" dirty="0"/>
          </a:p>
          <a:p>
            <a:r>
              <a:rPr lang="en-US" dirty="0"/>
              <a:t>1) Values. If the question requires the investigator reveal the value of their interest, ensure that they do. This is especially important on the second page of part 2.</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18</a:t>
            </a:fld>
            <a:endParaRPr lang="en-US" dirty="0"/>
          </a:p>
        </p:txBody>
      </p:sp>
    </p:spTree>
    <p:extLst>
      <p:ext uri="{BB962C8B-B14F-4D97-AF65-F5344CB8AC3E}">
        <p14:creationId xmlns:p14="http://schemas.microsoft.com/office/powerpoint/2010/main" val="95043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the investigator owns stock in a publicly traded company that could be affected by the study, the investigator must report the value of their investment here. And even though the sector mutual fund field below that does not mention values, we do need to know the value of the sector fund investments, so ask the investigator to provide that information if they do not.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19</a:t>
            </a:fld>
            <a:endParaRPr lang="en-US" dirty="0"/>
          </a:p>
        </p:txBody>
      </p:sp>
    </p:spTree>
    <p:extLst>
      <p:ext uri="{BB962C8B-B14F-4D97-AF65-F5344CB8AC3E}">
        <p14:creationId xmlns:p14="http://schemas.microsoft.com/office/powerpoint/2010/main" val="3646329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34" charset="0"/>
              </a:rPr>
              <a:t>Here are the three objectives for this class.</a:t>
            </a:r>
          </a:p>
          <a:p>
            <a:pPr eaLnBrk="1" hangingPunct="1"/>
            <a:endParaRPr lang="en-US" dirty="0">
              <a:latin typeface="Arial" pitchFamily="34" charset="0"/>
            </a:endParaRPr>
          </a:p>
          <a:p>
            <a:pPr eaLnBrk="1" hangingPunct="1"/>
            <a:r>
              <a:rPr lang="en-US" dirty="0">
                <a:latin typeface="Arial" pitchFamily="34" charset="0"/>
              </a:rPr>
              <a:t>The first objective is to understand why the Alt-450 exists and why it’s important.</a:t>
            </a:r>
          </a:p>
          <a:p>
            <a:pPr eaLnBrk="1" hangingPunct="1"/>
            <a:endParaRPr lang="en-US" dirty="0">
              <a:latin typeface="Arial" pitchFamily="34" charset="0"/>
            </a:endParaRPr>
          </a:p>
          <a:p>
            <a:pPr eaLnBrk="1" hangingPunct="1"/>
            <a:r>
              <a:rPr lang="en-US" dirty="0">
                <a:latin typeface="Arial" pitchFamily="34" charset="0"/>
              </a:rPr>
              <a:t>The second and third objectives are to understand how to conduct a complete review of the form. This review is done in two parts. The first part is the technical review, which addresses whether the form is complete and accurate, and the second part is the conflicts review, which addresses whether there is a potential conflict and what to do about it.</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a:t>
            </a:fld>
            <a:endParaRPr lang="en-US" dirty="0"/>
          </a:p>
        </p:txBody>
      </p:sp>
    </p:spTree>
    <p:extLst>
      <p:ext uri="{BB962C8B-B14F-4D97-AF65-F5344CB8AC3E}">
        <p14:creationId xmlns:p14="http://schemas.microsoft.com/office/powerpoint/2010/main" val="2171731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things to look for:</a:t>
            </a:r>
          </a:p>
          <a:p>
            <a:endParaRPr lang="en-US" dirty="0"/>
          </a:p>
          <a:p>
            <a:r>
              <a:rPr lang="en-US" dirty="0"/>
              <a:t>It’s vital that the investigator not merely mention a company that they have a relationship with. The investigator must also explain how the study will affect that entity’s financial interest. If the entity is funding the study or providing equipment or personnel or pharmaceuticals, the investigator must state that. If the study examines intellectual property owned or licensed by the entity, the investigator must state that. The investigator must clearly explain what the nexus is between the study and the financial interest noted on the form.</a:t>
            </a:r>
          </a:p>
          <a:p>
            <a:endParaRPr lang="en-US" dirty="0"/>
          </a:p>
          <a:p>
            <a:r>
              <a:rPr lang="en-US" dirty="0"/>
              <a:t>Same for intellectual property. The investigator must explain the IP’s role in the study. If the aim of the study is to examine the IP, the study could affect the value of the IP. But perhaps the IP will not be examined, and it is only used as a tool. In that case, we may determine that the study will not affect the value of the IP. So the investigator needs to explain how the study and the IP interact.</a:t>
            </a:r>
          </a:p>
          <a:p>
            <a:endParaRPr lang="en-US" dirty="0"/>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20</a:t>
            </a:fld>
            <a:endParaRPr lang="en-US" dirty="0"/>
          </a:p>
        </p:txBody>
      </p:sp>
    </p:spTree>
    <p:extLst>
      <p:ext uri="{BB962C8B-B14F-4D97-AF65-F5344CB8AC3E}">
        <p14:creationId xmlns:p14="http://schemas.microsoft.com/office/powerpoint/2010/main" val="546192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things to look for:</a:t>
            </a:r>
          </a:p>
          <a:p>
            <a:endParaRPr lang="en-US" dirty="0"/>
          </a:p>
          <a:p>
            <a:r>
              <a:rPr lang="en-US" dirty="0"/>
              <a:t>We frequently see investigators who report an interest that doesn’t currently exist. For example, an investigator may write that if their research is successful, it may lead to a job offer, or it may lead to the awarding of future grants. But those interests do not currently exist, so they cannot create a conflict of interest issue. Please ensure that the reported financial interest actually exists.</a:t>
            </a:r>
          </a:p>
          <a:p>
            <a:endParaRPr lang="en-US" dirty="0"/>
          </a:p>
          <a:p>
            <a:r>
              <a:rPr lang="en-US" dirty="0"/>
              <a:t>I’ll note that when it comes to inventions, it is not speculation to state that the study may affect the value of the invention. Because in that case the invention already exists. But the investigator should not say that the study may result in a discovery that becomes an invention—there can be no conflict in that situation because the invention does not yet exist. </a:t>
            </a:r>
          </a:p>
        </p:txBody>
      </p:sp>
      <p:sp>
        <p:nvSpPr>
          <p:cNvPr id="4" name="Slide Number Placeholder 3"/>
          <p:cNvSpPr>
            <a:spLocks noGrp="1"/>
          </p:cNvSpPr>
          <p:nvPr>
            <p:ph type="sldNum" sz="quarter" idx="5"/>
          </p:nvPr>
        </p:nvSpPr>
        <p:spPr/>
        <p:txBody>
          <a:bodyPr/>
          <a:lstStyle/>
          <a:p>
            <a:fld id="{A263C7BD-EE4B-42E2-A75C-958D06C60C46}" type="slidenum">
              <a:rPr lang="en-US" smtClean="0"/>
              <a:t>21</a:t>
            </a:fld>
            <a:endParaRPr lang="en-US" dirty="0"/>
          </a:p>
        </p:txBody>
      </p:sp>
    </p:spTree>
    <p:extLst>
      <p:ext uri="{BB962C8B-B14F-4D97-AF65-F5344CB8AC3E}">
        <p14:creationId xmlns:p14="http://schemas.microsoft.com/office/powerpoint/2010/main" val="943030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things to look for:</a:t>
            </a:r>
          </a:p>
          <a:p>
            <a:endParaRPr lang="en-US" dirty="0"/>
          </a:p>
          <a:p>
            <a:r>
              <a:rPr lang="en-US" dirty="0"/>
              <a:t>Finally, if the potential conflict is due to the investigator’s relationship with an entity, they need to explain if the relationship is current or, if the relationship is in the past, when it ended. This is important, particularly, for consultant relationships and former employment. If an investigator has a past relationship with a company, the investigator has a covered relationship under the impartiality regulation for one year. This is an important fact when we determine whether a conflict exists. </a:t>
            </a:r>
          </a:p>
        </p:txBody>
      </p:sp>
      <p:sp>
        <p:nvSpPr>
          <p:cNvPr id="4" name="Slide Number Placeholder 3"/>
          <p:cNvSpPr>
            <a:spLocks noGrp="1"/>
          </p:cNvSpPr>
          <p:nvPr>
            <p:ph type="sldNum" sz="quarter" idx="5"/>
          </p:nvPr>
        </p:nvSpPr>
        <p:spPr/>
        <p:txBody>
          <a:bodyPr/>
          <a:lstStyle/>
          <a:p>
            <a:fld id="{A263C7BD-EE4B-42E2-A75C-958D06C60C46}" type="slidenum">
              <a:rPr lang="en-US" smtClean="0"/>
              <a:t>22</a:t>
            </a:fld>
            <a:endParaRPr lang="en-US" dirty="0"/>
          </a:p>
        </p:txBody>
      </p:sp>
    </p:spTree>
    <p:extLst>
      <p:ext uri="{BB962C8B-B14F-4D97-AF65-F5344CB8AC3E}">
        <p14:creationId xmlns:p14="http://schemas.microsoft.com/office/powerpoint/2010/main" val="2758885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23</a:t>
            </a:fld>
            <a:endParaRPr lang="en-US" dirty="0"/>
          </a:p>
        </p:txBody>
      </p:sp>
    </p:spTree>
    <p:extLst>
      <p:ext uri="{BB962C8B-B14F-4D97-AF65-F5344CB8AC3E}">
        <p14:creationId xmlns:p14="http://schemas.microsoft.com/office/powerpoint/2010/main" val="1173724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if in Section 1 the investigator answers “no” to every question and there are no potential conflicts disclosed in Section 2, and you have no reason to think that the investigator is omitting information, then no potential conflict is reported and you can certify the form. Remember that you take the information at face value unless you have reason to believe that something is being omitted or is incorrect.</a:t>
            </a:r>
          </a:p>
          <a:p>
            <a:endParaRPr lang="en-US" dirty="0"/>
          </a:p>
          <a:p>
            <a:r>
              <a:rPr lang="en-US" dirty="0"/>
              <a:t>Second, if the investigator only reports an interest that doesn’t yet exist, you can certify the report. If you have questions about this, please ask us. For example, if the investigator says, “If the research is successful, it may lead to a better paying job or to new research funding,” that is not a conflict because the better paying job and new research funding do not exist. One point of clarification: if an investigator has a royalty interest in an invention that is being examined in the study, that is an interest that DOES exist now, even if the investigator is not receiving royalties. So if the investigator reports an interest in an existing invention, and the study will affect the value of that invention, that Alt-450 should be referred to the EST. </a:t>
            </a:r>
          </a:p>
          <a:p>
            <a:endParaRPr lang="en-US" dirty="0"/>
          </a:p>
          <a:p>
            <a:r>
              <a:rPr lang="en-US" dirty="0"/>
              <a:t>Third, you may certify an Alt-450 if it is an annual report and it is identical to the prior, certified report for that study. For example, if you or the EST properly certified the initial Alt-450, which means that no conflict existed or if it existed it was managed, if the next annual report submitted by that investigator for that study reveals no new potential conflicts, there is nothing for the EST to examine and you may certify the Alt-450. But how do they compare? </a:t>
            </a:r>
          </a:p>
          <a:p>
            <a:endParaRPr lang="en-US" dirty="0"/>
          </a:p>
          <a:p>
            <a:r>
              <a:rPr lang="en-US" dirty="0"/>
              <a:t>Fourth, if the investigator received a 208 waiver or a 502 authorization that permits them to participate in the study, you can certify the Alt-450. Now, sometimes it’s difficult to determine if a waiver or authorization covers a study, because we try to draft waivers and authorizations broadly, so that they cover more studies than just the study for which the waiver or authorization was issued. </a:t>
            </a:r>
          </a:p>
          <a:p>
            <a:endParaRPr lang="en-US" dirty="0"/>
          </a:p>
          <a:p>
            <a:r>
              <a:rPr lang="en-US" dirty="0"/>
              <a:t>Finally, some investigators report things that cannot be affected by the study. For example, an investigator may report all of the individual stocks that they own “just to be safe,” even when the study is not funded by any of the companies and does not examine a drug or device. If the investigator over-reports, you should have them edit the Alt-450 appropriately, and if that results in no reported potential conflicts, you can certify the form. </a:t>
            </a:r>
          </a:p>
        </p:txBody>
      </p:sp>
      <p:sp>
        <p:nvSpPr>
          <p:cNvPr id="4" name="Slide Number Placeholder 3"/>
          <p:cNvSpPr>
            <a:spLocks noGrp="1"/>
          </p:cNvSpPr>
          <p:nvPr>
            <p:ph type="sldNum" sz="quarter" idx="5"/>
          </p:nvPr>
        </p:nvSpPr>
        <p:spPr/>
        <p:txBody>
          <a:bodyPr/>
          <a:lstStyle/>
          <a:p>
            <a:fld id="{A263C7BD-EE4B-42E2-A75C-958D06C60C46}" type="slidenum">
              <a:rPr lang="en-US" smtClean="0"/>
              <a:t>24</a:t>
            </a:fld>
            <a:endParaRPr lang="en-US" dirty="0"/>
          </a:p>
        </p:txBody>
      </p:sp>
    </p:spTree>
    <p:extLst>
      <p:ext uri="{BB962C8B-B14F-4D97-AF65-F5344CB8AC3E}">
        <p14:creationId xmlns:p14="http://schemas.microsoft.com/office/powerpoint/2010/main" val="4101099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25</a:t>
            </a:fld>
            <a:endParaRPr lang="en-US" dirty="0"/>
          </a:p>
        </p:txBody>
      </p:sp>
    </p:spTree>
    <p:extLst>
      <p:ext uri="{BB962C8B-B14F-4D97-AF65-F5344CB8AC3E}">
        <p14:creationId xmlns:p14="http://schemas.microsoft.com/office/powerpoint/2010/main" val="20155687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26</a:t>
            </a:fld>
            <a:endParaRPr lang="en-US" dirty="0"/>
          </a:p>
        </p:txBody>
      </p:sp>
    </p:spTree>
    <p:extLst>
      <p:ext uri="{BB962C8B-B14F-4D97-AF65-F5344CB8AC3E}">
        <p14:creationId xmlns:p14="http://schemas.microsoft.com/office/powerpoint/2010/main" val="3494393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27</a:t>
            </a:fld>
            <a:endParaRPr lang="en-US" dirty="0"/>
          </a:p>
        </p:txBody>
      </p:sp>
    </p:spTree>
    <p:extLst>
      <p:ext uri="{BB962C8B-B14F-4D97-AF65-F5344CB8AC3E}">
        <p14:creationId xmlns:p14="http://schemas.microsoft.com/office/powerpoint/2010/main" val="2591854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28</a:t>
            </a:fld>
            <a:endParaRPr lang="en-US" dirty="0"/>
          </a:p>
        </p:txBody>
      </p:sp>
    </p:spTree>
    <p:extLst>
      <p:ext uri="{BB962C8B-B14F-4D97-AF65-F5344CB8AC3E}">
        <p14:creationId xmlns:p14="http://schemas.microsoft.com/office/powerpoint/2010/main" val="3298745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FCOIA is n Research Office – contact Tech Transfer.  If the FCOIA is outside the Research Office, then contact the Research Office  </a:t>
            </a:r>
          </a:p>
        </p:txBody>
      </p:sp>
      <p:sp>
        <p:nvSpPr>
          <p:cNvPr id="4" name="Slide Number Placeholder 3"/>
          <p:cNvSpPr>
            <a:spLocks noGrp="1"/>
          </p:cNvSpPr>
          <p:nvPr>
            <p:ph type="sldNum" sz="quarter" idx="5"/>
          </p:nvPr>
        </p:nvSpPr>
        <p:spPr/>
        <p:txBody>
          <a:bodyPr/>
          <a:lstStyle/>
          <a:p>
            <a:fld id="{A263C7BD-EE4B-42E2-A75C-958D06C60C46}" type="slidenum">
              <a:rPr lang="en-US" smtClean="0"/>
              <a:t>29</a:t>
            </a:fld>
            <a:endParaRPr lang="en-US" dirty="0"/>
          </a:p>
        </p:txBody>
      </p:sp>
    </p:spTree>
    <p:extLst>
      <p:ext uri="{BB962C8B-B14F-4D97-AF65-F5344CB8AC3E}">
        <p14:creationId xmlns:p14="http://schemas.microsoft.com/office/powerpoint/2010/main" val="1232660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EST, we refer to the form as the Alt-450. I know some of you refer to it as an “FCOI,” which stands for financial conflict of interest, but we prefer to say Alt-450. The Alt is short for “alternative,” because the Alt-450 is an alternative version of the OGE Form 450.</a:t>
            </a:r>
          </a:p>
          <a:p>
            <a:endParaRPr lang="en-US" dirty="0"/>
          </a:p>
          <a:p>
            <a:r>
              <a:rPr lang="en-US" dirty="0"/>
              <a:t>There are two primary financial disclosure reports in the executive branch. The public report is called the OGE Form 278e and is used by political appointees, SES, and others above GS-15. The confidential report is the OGE Form 450. This report is for GS-15s and below who are required to submit the report because their duties put them at risk of committing a conflict of interest violation. At VA we have about 12,000 450 filers.</a:t>
            </a:r>
          </a:p>
          <a:p>
            <a:endParaRPr lang="en-US" dirty="0"/>
          </a:p>
          <a:p>
            <a:r>
              <a:rPr lang="en-US" dirty="0"/>
              <a:t>The purpose of the regular 450, and of the 278e, is to help the employee avoid conflict of interest violations. The employee reveals certain assets and relationships, and the reviewer compares that data with the employee’s duties to determine if there is a potential conflict of interest. Our goal is to help the employee comply with the law and to protect the integrity of the federal government’s operations.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a:t>
            </a:fld>
            <a:endParaRPr lang="en-US" dirty="0"/>
          </a:p>
        </p:txBody>
      </p:sp>
    </p:spTree>
    <p:extLst>
      <p:ext uri="{BB962C8B-B14F-4D97-AF65-F5344CB8AC3E}">
        <p14:creationId xmlns:p14="http://schemas.microsoft.com/office/powerpoint/2010/main" val="29546909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30</a:t>
            </a:fld>
            <a:endParaRPr lang="en-US" dirty="0"/>
          </a:p>
        </p:txBody>
      </p:sp>
    </p:spTree>
    <p:extLst>
      <p:ext uri="{BB962C8B-B14F-4D97-AF65-F5344CB8AC3E}">
        <p14:creationId xmlns:p14="http://schemas.microsoft.com/office/powerpoint/2010/main" val="20681294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31</a:t>
            </a:fld>
            <a:endParaRPr lang="en-US" dirty="0"/>
          </a:p>
        </p:txBody>
      </p:sp>
    </p:spTree>
    <p:extLst>
      <p:ext uri="{BB962C8B-B14F-4D97-AF65-F5344CB8AC3E}">
        <p14:creationId xmlns:p14="http://schemas.microsoft.com/office/powerpoint/2010/main" val="1821752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32</a:t>
            </a:fld>
            <a:endParaRPr lang="en-US" dirty="0"/>
          </a:p>
        </p:txBody>
      </p:sp>
    </p:spTree>
    <p:extLst>
      <p:ext uri="{BB962C8B-B14F-4D97-AF65-F5344CB8AC3E}">
        <p14:creationId xmlns:p14="http://schemas.microsoft.com/office/powerpoint/2010/main" val="3799833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33</a:t>
            </a:fld>
            <a:endParaRPr lang="en-US" dirty="0"/>
          </a:p>
        </p:txBody>
      </p:sp>
    </p:spTree>
    <p:extLst>
      <p:ext uri="{BB962C8B-B14F-4D97-AF65-F5344CB8AC3E}">
        <p14:creationId xmlns:p14="http://schemas.microsoft.com/office/powerpoint/2010/main" val="3597288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inboxes</a:t>
            </a:r>
          </a:p>
        </p:txBody>
      </p:sp>
      <p:sp>
        <p:nvSpPr>
          <p:cNvPr id="4" name="Slide Number Placeholder 3"/>
          <p:cNvSpPr>
            <a:spLocks noGrp="1"/>
          </p:cNvSpPr>
          <p:nvPr>
            <p:ph type="sldNum" sz="quarter" idx="5"/>
          </p:nvPr>
        </p:nvSpPr>
        <p:spPr/>
        <p:txBody>
          <a:bodyPr/>
          <a:lstStyle/>
          <a:p>
            <a:fld id="{A263C7BD-EE4B-42E2-A75C-958D06C60C46}" type="slidenum">
              <a:rPr lang="en-US" smtClean="0"/>
              <a:t>34</a:t>
            </a:fld>
            <a:endParaRPr lang="en-US" dirty="0"/>
          </a:p>
        </p:txBody>
      </p:sp>
    </p:spTree>
    <p:extLst>
      <p:ext uri="{BB962C8B-B14F-4D97-AF65-F5344CB8AC3E}">
        <p14:creationId xmlns:p14="http://schemas.microsoft.com/office/powerpoint/2010/main" val="2815944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Researchers, however, have different potential conflicts that are not captured in the 450. The ethics regulations permit an agency to request that the Office of Government Ethics approve an alternative version of the 450. Several years ago VA worked with OGE to develop an Alt-450 that would gather the necessary data to determine if a researcher has a potential conflict of interest.</a:t>
            </a:r>
          </a:p>
          <a:p>
            <a:endParaRPr lang="en-US" dirty="0"/>
          </a:p>
          <a:p>
            <a:r>
              <a:rPr lang="en-US" dirty="0"/>
              <a:t>So the purpose of the Alt-450 is to help the researcher avoid ethics violations and also to uphold the integrity of VA’s research operations. </a:t>
            </a:r>
          </a:p>
          <a:p>
            <a:endParaRPr lang="en-US" dirty="0"/>
          </a:p>
          <a:p>
            <a:r>
              <a:rPr lang="en-US" dirty="0"/>
              <a:t>For years, facilities have submitted the Alt-450 to the EST via email. But when VHA Directive 1200.13 is published, researchers will be required to submit Alt-450s through IRBNet.</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4</a:t>
            </a:fld>
            <a:endParaRPr lang="en-US" dirty="0"/>
          </a:p>
        </p:txBody>
      </p:sp>
    </p:spTree>
    <p:extLst>
      <p:ext uri="{BB962C8B-B14F-4D97-AF65-F5344CB8AC3E}">
        <p14:creationId xmlns:p14="http://schemas.microsoft.com/office/powerpoint/2010/main" val="353517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of the first page of the Alt-450 tells you which employees must submit the form. The form is for investigators only. This includes principal investigators, co-principal investigators, investigators, study chairs, and site principal investigators. Currently, until the VHA policy mandating the use of the form is published, there is no VHA-wide requirement to use the form. However, it is strongly encouraged for all investigators to submit an Alt-450 when required, and many VHA facilities have local policies or practices that require submission of the form.</a:t>
            </a:r>
          </a:p>
          <a:p>
            <a:endParaRPr lang="en-US" dirty="0"/>
          </a:p>
          <a:p>
            <a:r>
              <a:rPr lang="en-US" dirty="0"/>
              <a:t>Anyone working on or supporting a study; i.e. study co-Ordinator, who is not an investigator should not submit an Alt-450. If a VA employee seeks to work on a study, but not as an investigator, and believes that they have an ethics issue, instead of submitting an Alt-450, they should contact the EST, tell us their facts, and work with an EST attorney to determine if there is an ethics issue.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5</a:t>
            </a:fld>
            <a:endParaRPr lang="en-US" dirty="0"/>
          </a:p>
        </p:txBody>
      </p:sp>
    </p:spTree>
    <p:extLst>
      <p:ext uri="{BB962C8B-B14F-4D97-AF65-F5344CB8AC3E}">
        <p14:creationId xmlns:p14="http://schemas.microsoft.com/office/powerpoint/2010/main" val="365598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primary Alt-450 submission times, and one that is less likely to occur.</a:t>
            </a:r>
          </a:p>
          <a:p>
            <a:endParaRPr lang="en-US" dirty="0"/>
          </a:p>
          <a:p>
            <a:r>
              <a:rPr lang="en-US" dirty="0"/>
              <a:t>To begin, an initial Alt-450 is submitted by an investigator prior to a new study being submitted to an R&amp;D Committee. </a:t>
            </a:r>
          </a:p>
          <a:p>
            <a:endParaRPr lang="en-US" dirty="0"/>
          </a:p>
          <a:p>
            <a:r>
              <a:rPr lang="en-US" dirty="0"/>
              <a:t>Next, on annual basis (when – either when the study is up for annual renewal or they can choose a annual date to submit for ALL Studies; can assign a month for a PI BUT has to be </a:t>
            </a:r>
            <a:r>
              <a:rPr lang="en-US" b="1" dirty="0"/>
              <a:t>WRITTEN</a:t>
            </a:r>
            <a:r>
              <a:rPr lang="en-US" dirty="0"/>
              <a:t> in their implementing policy) </a:t>
            </a:r>
            <a:r>
              <a:rPr lang="en-US" dirty="0">
                <a:highlight>
                  <a:srgbClr val="FFFF00"/>
                </a:highlight>
              </a:rPr>
              <a:t>each </a:t>
            </a:r>
            <a:r>
              <a:rPr lang="en-US" dirty="0"/>
              <a:t>investigator will submit an Alt-450 for each active protocol.</a:t>
            </a:r>
          </a:p>
          <a:p>
            <a:endParaRPr lang="en-US" dirty="0"/>
          </a:p>
          <a:p>
            <a:r>
              <a:rPr lang="en-US" dirty="0"/>
              <a:t>VHA Directive 1200.13 regarding annual review of each study's ALT-450. "NOTE: The annual update is required as of the calendar date of the subsequent year. For example, if a VA investigator completed the Alt-450 on October 1, 2023, the next annual update is required to be completed no later than October 1, 2024."</a:t>
            </a:r>
          </a:p>
          <a:p>
            <a:endParaRPr lang="en-US" dirty="0"/>
          </a:p>
          <a:p>
            <a:r>
              <a:rPr lang="en-US" dirty="0"/>
              <a:t>Lastly, if an investigator’s financial interests change in away that requires a change to the information contained in the most recently submitted Alt-450, the investigator will submit an interim Alt-450.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6</a:t>
            </a:fld>
            <a:endParaRPr lang="en-US" dirty="0"/>
          </a:p>
        </p:txBody>
      </p:sp>
    </p:spTree>
    <p:extLst>
      <p:ext uri="{BB962C8B-B14F-4D97-AF65-F5344CB8AC3E}">
        <p14:creationId xmlns:p14="http://schemas.microsoft.com/office/powerpoint/2010/main" val="63986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an EST attorney reviews an Alt-450, we are mainly looking for potential violations of the two primary conflict of interest laws.</a:t>
            </a:r>
          </a:p>
          <a:p>
            <a:endParaRPr lang="en-US" dirty="0"/>
          </a:p>
          <a:p>
            <a:r>
              <a:rPr lang="en-US" dirty="0"/>
              <a:t>208 is a criminal statute that prohibits employees from working on federal matters affecting their own financial interests and the interest of certain others, such as their spouse, their outside employer, or an entity that they serve in a role such as director or officer. Employees also cannot work on matters affecting an entity with whom they are negotiating with, or have an agreement for, employment. 208 is a big issue for researchers because so many VA researchers have outside employment, typically with a university affiliate. </a:t>
            </a:r>
          </a:p>
          <a:p>
            <a:endParaRPr lang="en-US" dirty="0"/>
          </a:p>
          <a:p>
            <a:r>
              <a:rPr lang="en-US" dirty="0"/>
              <a:t>Here are things that can trigger a 208 concern: stock ownership in a company whose financial interests could be affected by the study; intellectual property being studied that is owned by an investigator, an investigator’s employer, an investigator’s company, or a company in which an investigator owns stock; ownership in health-care sector mutual funds; or a study that can affect the spouse’s financial interest.</a:t>
            </a:r>
          </a:p>
          <a:p>
            <a:endParaRPr lang="en-US" dirty="0"/>
          </a:p>
          <a:p>
            <a:r>
              <a:rPr lang="en-US" dirty="0"/>
              <a:t>502 is a regulation that operates in much the same manner as 208, but is a little bit different. Its main concern is with inappropriate appearances, or what the regulation calls the questioning of an employee’s impartiality. The regulation states that an employee should not participate in a federal matter if either the employee has a covered relationship with a party to the matter or the employee otherwise believes that there are facts present that would cause a reasonable person to question the employee’s impartiality. Employees have a covered relationship with a member of their household, a relative with whom the employee is close, a person with whom the employee has a business relationship, a person for whom their spouse or parent or child works, and importantly, a person for whom the employee works in a non-employee capacity, such as an advisor or consultant, or a person for whom the employee worked in the past year. </a:t>
            </a:r>
          </a:p>
          <a:p>
            <a:endParaRPr lang="en-US" dirty="0"/>
          </a:p>
          <a:p>
            <a:r>
              <a:rPr lang="en-US" dirty="0"/>
              <a:t>There’s a lot to unpack there, because of the many kinds of covered relationships that exist. But what we most often see are situations where an investigator has an outside consultant position with a company involved in the study. So it’s important that the investigator fully describe that consultant position and how the entity is involved in the study.</a:t>
            </a:r>
          </a:p>
          <a:p>
            <a:endParaRPr lang="en-US" dirty="0"/>
          </a:p>
          <a:p>
            <a:r>
              <a:rPr lang="en-US" dirty="0"/>
              <a:t>Don’t worry—you will not be expected to work through these conflict scenarios. But I wanted to describe the kinds of conflicts that exist so that you know what kind of information must be included on the form.</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7</a:t>
            </a:fld>
            <a:endParaRPr lang="en-US" dirty="0"/>
          </a:p>
        </p:txBody>
      </p:sp>
    </p:spTree>
    <p:extLst>
      <p:ext uri="{BB962C8B-B14F-4D97-AF65-F5344CB8AC3E}">
        <p14:creationId xmlns:p14="http://schemas.microsoft.com/office/powerpoint/2010/main" val="426220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kinds of financial disclosure report review. Over time, you’ll be able to conduct these reviews concurrently in your head. But if you’re just becoming familiar with the Alt-450, you’ll start with the technical review and then proceed to the conflicts review. </a:t>
            </a:r>
          </a:p>
          <a:p>
            <a:endParaRPr lang="en-US" dirty="0"/>
          </a:p>
          <a:p>
            <a:r>
              <a:rPr lang="en-US" dirty="0"/>
              <a:t>A technical review ensures that everything required to be reported on the form is reported. A conflicts review seeks to identify and address all conflicts of interest.</a:t>
            </a:r>
          </a:p>
          <a:p>
            <a:endParaRPr lang="en-US" dirty="0"/>
          </a:p>
          <a:p>
            <a:r>
              <a:rPr lang="en-US" dirty="0"/>
              <a:t>You will always conduct a complete technical review of the form. In some cases you will conduct a conflicts review of the form.</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8</a:t>
            </a:fld>
            <a:endParaRPr lang="en-US" dirty="0"/>
          </a:p>
        </p:txBody>
      </p:sp>
    </p:spTree>
    <p:extLst>
      <p:ext uri="{BB962C8B-B14F-4D97-AF65-F5344CB8AC3E}">
        <p14:creationId xmlns:p14="http://schemas.microsoft.com/office/powerpoint/2010/main" val="3924979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technical review focuses on ensuring that everything that should be reported on the Alt-450 is reported, and that if a potential conflict is reported, that conflict is fully explained.</a:t>
            </a:r>
          </a:p>
          <a:p>
            <a:endParaRPr lang="en-US" dirty="0"/>
          </a:p>
          <a:p>
            <a:r>
              <a:rPr lang="en-US" dirty="0"/>
              <a:t>As you review an Alt-450, you should ask yourself whether there are any missing facts. You should ask yourself whether the investigator provided all of the required information. And in cases where the investigator provides information, you should ask yourself whether that information is complete and makes sense. Are you able to understand the potential conflict that the investigator has identified? Did the investigator over-report (“better safe than sorry”), but actually does not have a potential conflict? </a:t>
            </a:r>
          </a:p>
          <a:p>
            <a:endParaRPr lang="en-US" dirty="0"/>
          </a:p>
        </p:txBody>
      </p:sp>
      <p:sp>
        <p:nvSpPr>
          <p:cNvPr id="4" name="Slide Number Placeholder 3"/>
          <p:cNvSpPr>
            <a:spLocks noGrp="1"/>
          </p:cNvSpPr>
          <p:nvPr>
            <p:ph type="sldNum" sz="quarter" idx="5"/>
          </p:nvPr>
        </p:nvSpPr>
        <p:spPr/>
        <p:txBody>
          <a:bodyPr/>
          <a:lstStyle/>
          <a:p>
            <a:fld id="{A263C7BD-EE4B-42E2-A75C-958D06C60C46}" type="slidenum">
              <a:rPr lang="en-US" smtClean="0"/>
              <a:t>9</a:t>
            </a:fld>
            <a:endParaRPr lang="en-US" dirty="0"/>
          </a:p>
        </p:txBody>
      </p:sp>
    </p:spTree>
    <p:extLst>
      <p:ext uri="{BB962C8B-B14F-4D97-AF65-F5344CB8AC3E}">
        <p14:creationId xmlns:p14="http://schemas.microsoft.com/office/powerpoint/2010/main" val="914177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5376954"/>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a:endParaRPr lang="en-US" dirty="0">
              <a:solidFill>
                <a:prstClr val="white"/>
              </a:solidFill>
            </a:endParaRPr>
          </a:p>
        </p:txBody>
      </p:sp>
      <p:sp>
        <p:nvSpPr>
          <p:cNvPr id="6" name="Title 1"/>
          <p:cNvSpPr txBox="1">
            <a:spLocks/>
          </p:cNvSpPr>
          <p:nvPr userDrawn="1"/>
        </p:nvSpPr>
        <p:spPr>
          <a:xfrm>
            <a:off x="2921339" y="4803733"/>
            <a:ext cx="5775325" cy="450535"/>
          </a:xfrm>
          <a:prstGeom prst="rect">
            <a:avLst/>
          </a:prstGeom>
          <a:ln>
            <a:solidFill>
              <a:schemeClr val="bg1"/>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2000" dirty="0">
                <a:solidFill>
                  <a:srgbClr val="000000"/>
                </a:solidFill>
              </a:rPr>
              <a:t>August 30, 2017</a:t>
            </a:r>
          </a:p>
        </p:txBody>
      </p:sp>
      <p:grpSp>
        <p:nvGrpSpPr>
          <p:cNvPr id="12" name="Group 11"/>
          <p:cNvGrpSpPr/>
          <p:nvPr userDrawn="1"/>
        </p:nvGrpSpPr>
        <p:grpSpPr>
          <a:xfrm>
            <a:off x="1285686" y="1694038"/>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11500" b="1" spc="-100"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5400" b="1" dirty="0">
                  <a:solidFill>
                    <a:srgbClr val="00B0F0"/>
                  </a:solidFill>
                  <a:latin typeface="Arial" panose="020B0604020202020204" pitchFamily="34" charset="0"/>
                  <a:cs typeface="Arial" panose="020B0604020202020204" pitchFamily="34" charset="0"/>
                </a:rPr>
                <a:t>Key Leaders </a:t>
              </a:r>
              <a:br>
                <a:rPr lang="en-US" sz="5400" b="1" dirty="0">
                  <a:solidFill>
                    <a:srgbClr val="00B0F0"/>
                  </a:solidFill>
                  <a:latin typeface="Arial" panose="020B0604020202020204" pitchFamily="34" charset="0"/>
                  <a:cs typeface="Arial" panose="020B0604020202020204" pitchFamily="34" charset="0"/>
                </a:rPr>
              </a:br>
              <a:r>
                <a:rPr lang="en-US" sz="540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147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FF1162-3151-427E-8584-F036A8B338EE}" type="datetimeFigureOut">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672907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27627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FF1162-3151-427E-8584-F036A8B338EE}" type="datetimeFigureOut">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7949981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FF1162-3151-427E-8584-F036A8B338EE}" type="datetimeFigureOut">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1898033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FF1162-3151-427E-8584-F036A8B338EE}" type="datetimeFigureOut">
              <a:rPr lang="en-US" smtClean="0"/>
              <a:t>8/23/2024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28039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FF1162-3151-427E-8584-F036A8B338EE}" type="datetimeFigureOut">
              <a:rPr lang="en-US" smtClean="0"/>
              <a:t>8/23/2024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62376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FF1162-3151-427E-8584-F036A8B338EE}" type="datetimeFigureOut">
              <a:rPr lang="en-US" smtClean="0"/>
              <a:t>8/23/2024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954972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752860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FF1162-3151-427E-8584-F036A8B338EE}" type="datetimeFigureOut">
              <a:rPr lang="en-US" smtClean="0"/>
              <a:t>8/23/2024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2260565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3499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Agenda</a:t>
            </a:r>
            <a:endParaRPr lang="en-US" sz="3600" u="sng" dirty="0"/>
          </a:p>
        </p:txBody>
      </p:sp>
      <p:sp>
        <p:nvSpPr>
          <p:cNvPr id="6" name="TextBox 5"/>
          <p:cNvSpPr txBox="1"/>
          <p:nvPr userDrawn="1"/>
        </p:nvSpPr>
        <p:spPr>
          <a:xfrm>
            <a:off x="331373" y="1659466"/>
            <a:ext cx="8481253" cy="369332"/>
          </a:xfrm>
          <a:prstGeom prst="rect">
            <a:avLst/>
          </a:prstGeom>
          <a:solidFill>
            <a:srgbClr val="00B0F0"/>
          </a:solidFill>
        </p:spPr>
        <p:txBody>
          <a:bodyPr wrap="square" lIns="91440" tIns="45720" rIns="91440" bIns="45720" rtlCol="0">
            <a:spAutoFit/>
          </a:bodyPr>
          <a:lstStyle/>
          <a:p>
            <a:endParaRPr lang="en-US" dirty="0">
              <a:solidFill>
                <a:srgbClr val="000000"/>
              </a:solidFill>
            </a:endParaRPr>
          </a:p>
        </p:txBody>
      </p:sp>
      <p:sp>
        <p:nvSpPr>
          <p:cNvPr id="7" name="TextBox 6"/>
          <p:cNvSpPr txBox="1"/>
          <p:nvPr userDrawn="1"/>
        </p:nvSpPr>
        <p:spPr>
          <a:xfrm>
            <a:off x="647693" y="2749897"/>
            <a:ext cx="7892223" cy="861774"/>
          </a:xfrm>
          <a:prstGeom prst="rect">
            <a:avLst/>
          </a:prstGeom>
          <a:noFill/>
        </p:spPr>
        <p:txBody>
          <a:bodyPr wrap="square" lIns="91440" tIns="45720" rIns="91440" bIns="45720" rtlCol="0" anchor="ctr">
            <a:spAutoFit/>
          </a:bodyPr>
          <a:lstStyle/>
          <a:p>
            <a:pPr marL="0" lvl="1" indent="-342900">
              <a:spcBef>
                <a:spcPts val="1200"/>
              </a:spcBef>
              <a:buFont typeface="+mj-lt"/>
              <a:buAutoNum type="arabicPeriod"/>
            </a:pPr>
            <a:r>
              <a:rPr lang="en-US" sz="2000" b="1" dirty="0">
                <a:solidFill>
                  <a:srgbClr val="000000"/>
                </a:solidFill>
              </a:rPr>
              <a:t>Good News Story</a:t>
            </a:r>
          </a:p>
          <a:p>
            <a:pPr marL="0" lvl="1">
              <a:spcBef>
                <a:spcPts val="1200"/>
              </a:spcBef>
            </a:pPr>
            <a:endParaRPr lang="en-US" sz="2000" b="1" dirty="0">
              <a:solidFill>
                <a:srgbClr val="000000"/>
              </a:solidFill>
            </a:endParaRPr>
          </a:p>
        </p:txBody>
      </p:sp>
    </p:spTree>
    <p:extLst>
      <p:ext uri="{BB962C8B-B14F-4D97-AF65-F5344CB8AC3E}">
        <p14:creationId xmlns:p14="http://schemas.microsoft.com/office/powerpoint/2010/main" val="2285110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FF1162-3151-427E-8584-F036A8B338EE}" type="datetimeFigureOut">
              <a:rPr lang="en-US" smtClean="0"/>
              <a:t>8/23/2024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C95B4D9-9964-4CB5-BA93-086E985770BB}" type="slidenum">
              <a:rPr lang="en-US" smtClean="0"/>
              <a:t>‹#›</a:t>
            </a:fld>
            <a:endParaRPr lang="en-US" dirty="0"/>
          </a:p>
        </p:txBody>
      </p:sp>
    </p:spTree>
    <p:extLst>
      <p:ext uri="{BB962C8B-B14F-4D97-AF65-F5344CB8AC3E}">
        <p14:creationId xmlns:p14="http://schemas.microsoft.com/office/powerpoint/2010/main" val="680343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14" name="Rectangle 13"/>
          <p:cNvSpPr>
            <a:spLocks/>
          </p:cNvSpPr>
          <p:nvPr/>
        </p:nvSpPr>
        <p:spPr>
          <a:xfrm>
            <a:off x="562843" y="475488"/>
            <a:ext cx="7982712" cy="588873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solidFill>
                <a:srgbClr val="FFFFFF"/>
              </a:solidFill>
            </a:endParaRPr>
          </a:p>
        </p:txBody>
      </p:sp>
      <p:sp>
        <p:nvSpPr>
          <p:cNvPr id="17" name="Rectangle 16"/>
          <p:cNvSpPr/>
          <p:nvPr/>
        </p:nvSpPr>
        <p:spPr>
          <a:xfrm>
            <a:off x="576753" y="508912"/>
            <a:ext cx="7982712" cy="5855312"/>
          </a:xfrm>
          <a:prstGeom prst="rect">
            <a:avLst/>
          </a:prstGeom>
          <a:solidFill>
            <a:schemeClr val="bg1">
              <a:lumMod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solidFill>
                <a:srgbClr val="FFFFFF"/>
              </a:solidFill>
            </a:endParaRPr>
          </a:p>
        </p:txBody>
      </p:sp>
      <p:sp>
        <p:nvSpPr>
          <p:cNvPr id="2" name="Title 1"/>
          <p:cNvSpPr>
            <a:spLocks noGrp="1"/>
          </p:cNvSpPr>
          <p:nvPr userDrawn="1">
            <p:ph type="ctrTitle"/>
          </p:nvPr>
        </p:nvSpPr>
        <p:spPr>
          <a:xfrm>
            <a:off x="819150" y="2114018"/>
            <a:ext cx="7638199" cy="1209730"/>
          </a:xfrm>
        </p:spPr>
        <p:txBody>
          <a:bodyPr anchor="b" anchorCtr="0">
            <a:noAutofit/>
          </a:bodyPr>
          <a:lstStyle>
            <a:lvl1pPr>
              <a:defRPr sz="2625" kern="1200">
                <a:solidFill>
                  <a:schemeClr val="bg1"/>
                </a:solidFill>
                <a:latin typeface="Georgia"/>
                <a:ea typeface="+mj-ea"/>
                <a:cs typeface="Georgia"/>
              </a:defRPr>
            </a:lvl1pPr>
          </a:lstStyle>
          <a:p>
            <a:r>
              <a:rPr lang="en-US"/>
              <a:t>Click to edit Master title style</a:t>
            </a:r>
            <a:endParaRPr dirty="0"/>
          </a:p>
        </p:txBody>
      </p:sp>
      <p:sp>
        <p:nvSpPr>
          <p:cNvPr id="3" name="Subtitle 2"/>
          <p:cNvSpPr>
            <a:spLocks noGrp="1"/>
          </p:cNvSpPr>
          <p:nvPr userDrawn="1">
            <p:ph type="subTitle" idx="1"/>
          </p:nvPr>
        </p:nvSpPr>
        <p:spPr>
          <a:xfrm>
            <a:off x="819150" y="3429000"/>
            <a:ext cx="7638199" cy="1752600"/>
          </a:xfrm>
        </p:spPr>
        <p:txBody>
          <a:bodyPr vert="horz" lIns="91440" tIns="45720" rIns="91440" bIns="45720" rtlCol="0">
            <a:normAutofit/>
          </a:bodyPr>
          <a:lstStyle>
            <a:lvl1pPr marL="0" indent="0" algn="l" defTabSz="685800" rtl="0" eaLnBrk="1" latinLnBrk="0" hangingPunct="1">
              <a:spcBef>
                <a:spcPts val="225"/>
              </a:spcBef>
              <a:buClr>
                <a:schemeClr val="tx1">
                  <a:lumMod val="75000"/>
                  <a:lumOff val="25000"/>
                </a:schemeClr>
              </a:buClr>
              <a:buFont typeface="Arial" pitchFamily="34" charset="0"/>
              <a:buNone/>
              <a:defRPr sz="1500" kern="1200">
                <a:solidFill>
                  <a:schemeClr val="tx2"/>
                </a:solidFill>
                <a:latin typeface="+mn-lt"/>
                <a:ea typeface="+mn-ea"/>
                <a:cs typeface="+mn-cs"/>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dirty="0"/>
          </a:p>
        </p:txBody>
      </p:sp>
      <p:pic>
        <p:nvPicPr>
          <p:cNvPr id="10" name="Picture 9" descr="ribbon-edg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3419" y="508912"/>
            <a:ext cx="4123161" cy="1228702"/>
          </a:xfrm>
          <a:prstGeom prst="rect">
            <a:avLst/>
          </a:prstGeom>
        </p:spPr>
      </p:pic>
      <p:pic>
        <p:nvPicPr>
          <p:cNvPr id="11" name="Picture 10" descr="VA_OHRM_cmyk_black_web.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85338" y="708862"/>
            <a:ext cx="3032034" cy="656940"/>
          </a:xfrm>
          <a:prstGeom prst="rect">
            <a:avLst/>
          </a:prstGeom>
        </p:spPr>
      </p:pic>
      <p:pic>
        <p:nvPicPr>
          <p:cNvPr id="4" name="Picture 3" descr="I_CARE_logo_final_vector.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7516173" y="5531524"/>
            <a:ext cx="941176" cy="701827"/>
          </a:xfrm>
          <a:prstGeom prst="rect">
            <a:avLst/>
          </a:prstGeom>
        </p:spPr>
      </p:pic>
    </p:spTree>
    <p:extLst>
      <p:ext uri="{BB962C8B-B14F-4D97-AF65-F5344CB8AC3E}">
        <p14:creationId xmlns:p14="http://schemas.microsoft.com/office/powerpoint/2010/main" val="3947780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10" name="Slide Number Placeholder 5"/>
          <p:cNvSpPr>
            <a:spLocks noGrp="1"/>
          </p:cNvSpPr>
          <p:nvPr>
            <p:ph type="sldNum" sz="quarter" idx="12"/>
          </p:nvPr>
        </p:nvSpPr>
        <p:spPr>
          <a:xfrm>
            <a:off x="8203950" y="6371593"/>
            <a:ext cx="762000" cy="271463"/>
          </a:xfrm>
          <a:prstGeom prst="rect">
            <a:avLst/>
          </a:prstGeom>
        </p:spPr>
        <p:txBody>
          <a:bodyPr/>
          <a:lstStyle>
            <a:lvl1pPr algn="r">
              <a:defRPr/>
            </a:lvl1pPr>
          </a:lstStyle>
          <a:p>
            <a:fld id="{CFE4BAC9-6D41-4691-9299-18EF07EF0177}" type="slidenum">
              <a:rPr lang="en-US" smtClean="0"/>
              <a:pPr/>
              <a:t>‹#›</a:t>
            </a:fld>
            <a:endParaRPr lang="en-US" dirty="0"/>
          </a:p>
        </p:txBody>
      </p:sp>
      <p:sp>
        <p:nvSpPr>
          <p:cNvPr id="7" name="Title 1"/>
          <p:cNvSpPr>
            <a:spLocks noGrp="1"/>
          </p:cNvSpPr>
          <p:nvPr>
            <p:ph type="title"/>
          </p:nvPr>
        </p:nvSpPr>
        <p:spPr>
          <a:xfrm>
            <a:off x="288042" y="-204394"/>
            <a:ext cx="8396831" cy="1042631"/>
          </a:xfrm>
        </p:spPr>
        <p:txBody>
          <a:bodyPr anchor="b">
            <a:normAutofit/>
          </a:bodyPr>
          <a:lstStyle>
            <a:lvl1pPr>
              <a:defRPr sz="1800" b="1">
                <a:solidFill>
                  <a:srgbClr val="003F72"/>
                </a:solidFill>
              </a:defRPr>
            </a:lvl1pPr>
          </a:lstStyle>
          <a:p>
            <a:r>
              <a:rPr lang="en-US" dirty="0"/>
              <a:t>Click to edit Master title style</a:t>
            </a:r>
            <a:endParaRPr dirty="0"/>
          </a:p>
        </p:txBody>
      </p:sp>
      <p:cxnSp>
        <p:nvCxnSpPr>
          <p:cNvPr id="3" name="Straight Connector 2"/>
          <p:cNvCxnSpPr/>
          <p:nvPr userDrawn="1"/>
        </p:nvCxnSpPr>
        <p:spPr>
          <a:xfrm>
            <a:off x="384860" y="838237"/>
            <a:ext cx="8394192" cy="0"/>
          </a:xfrm>
          <a:prstGeom prst="line">
            <a:avLst/>
          </a:prstGeom>
          <a:ln w="38100">
            <a:solidFill>
              <a:srgbClr val="839097"/>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8963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2" name="Title 1"/>
          <p:cNvSpPr>
            <a:spLocks noGrp="1"/>
          </p:cNvSpPr>
          <p:nvPr>
            <p:ph type="title"/>
          </p:nvPr>
        </p:nvSpPr>
        <p:spPr>
          <a:xfrm>
            <a:off x="900113" y="1371600"/>
            <a:ext cx="7345362" cy="1676400"/>
          </a:xfrm>
        </p:spPr>
        <p:txBody>
          <a:bodyPr anchor="b" anchorCtr="0">
            <a:noAutofit/>
          </a:bodyPr>
          <a:lstStyle>
            <a:lvl1pPr algn="ctr">
              <a:defRPr sz="3000" b="0" i="0" cap="none" baseline="0">
                <a:solidFill>
                  <a:srgbClr val="003F72"/>
                </a:solidFill>
              </a:defRPr>
            </a:lvl1pPr>
          </a:lstStyle>
          <a:p>
            <a:r>
              <a:rPr lang="en-US" dirty="0"/>
              <a:t>Click to edit Master title style</a:t>
            </a:r>
            <a:endParaRPr dirty="0"/>
          </a:p>
        </p:txBody>
      </p:sp>
      <p:sp>
        <p:nvSpPr>
          <p:cNvPr id="3" name="Text Placeholder 2"/>
          <p:cNvSpPr>
            <a:spLocks noGrp="1"/>
          </p:cNvSpPr>
          <p:nvPr>
            <p:ph type="body" idx="1"/>
          </p:nvPr>
        </p:nvSpPr>
        <p:spPr>
          <a:xfrm>
            <a:off x="900113" y="3134568"/>
            <a:ext cx="7345362" cy="1500187"/>
          </a:xfrm>
        </p:spPr>
        <p:txBody>
          <a:bodyPr anchor="t" anchorCtr="0"/>
          <a:lstStyle>
            <a:lvl1pPr marL="0" indent="0" algn="l">
              <a:spcBef>
                <a:spcPts val="225"/>
              </a:spcBef>
              <a:buNone/>
              <a:defRPr sz="15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10" name="Slide Number Placeholder 5"/>
          <p:cNvSpPr>
            <a:spLocks noGrp="1"/>
          </p:cNvSpPr>
          <p:nvPr>
            <p:ph type="sldNum" sz="quarter" idx="12"/>
          </p:nvPr>
        </p:nvSpPr>
        <p:spPr>
          <a:xfrm>
            <a:off x="8092440" y="6371593"/>
            <a:ext cx="762000" cy="271463"/>
          </a:xfrm>
          <a:prstGeom prst="rect">
            <a:avLst/>
          </a:prstGeom>
        </p:spPr>
        <p:txBody>
          <a:bodyPr/>
          <a:lstStyle>
            <a:lvl1pPr algn="r">
              <a:defRPr/>
            </a:lvl1pPr>
          </a:lstStyle>
          <a:p>
            <a:fld id="{CFE4BAC9-6D41-4691-9299-18EF07EF0177}" type="slidenum">
              <a:rPr lang="en-US" smtClean="0"/>
              <a:pPr/>
              <a:t>‹#›</a:t>
            </a:fld>
            <a:endParaRPr lang="en-US" dirty="0"/>
          </a:p>
        </p:txBody>
      </p:sp>
    </p:spTree>
    <p:extLst>
      <p:ext uri="{BB962C8B-B14F-4D97-AF65-F5344CB8AC3E}">
        <p14:creationId xmlns:p14="http://schemas.microsoft.com/office/powerpoint/2010/main" val="24677337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1" name="Rectangle 20"/>
          <p:cNvSpPr/>
          <p:nvPr userDrawn="1"/>
        </p:nvSpPr>
        <p:spPr>
          <a:xfrm>
            <a:off x="174524" y="178798"/>
            <a:ext cx="8778240" cy="6510602"/>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3" name="Content Placeholder 2"/>
          <p:cNvSpPr>
            <a:spLocks noGrp="1"/>
          </p:cNvSpPr>
          <p:nvPr>
            <p:ph sz="half" idx="1"/>
          </p:nvPr>
        </p:nvSpPr>
        <p:spPr>
          <a:xfrm>
            <a:off x="900111" y="1462262"/>
            <a:ext cx="3566160" cy="4613103"/>
          </a:xfrm>
        </p:spPr>
        <p:txBody>
          <a:bodyPr>
            <a:normAutofit/>
          </a:bodyPr>
          <a:lstStyle>
            <a:lvl1pPr>
              <a:defRPr sz="1350"/>
            </a:lvl1pPr>
            <a:lvl2pPr>
              <a:buClrTx/>
              <a:defRPr sz="1350"/>
            </a:lvl2pPr>
            <a:lvl3pPr>
              <a:defRPr sz="1350"/>
            </a:lvl3pPr>
            <a:lvl4pPr>
              <a:buClrTx/>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648199" y="1462262"/>
            <a:ext cx="3566160" cy="4613103"/>
          </a:xfrm>
        </p:spPr>
        <p:txBody>
          <a:bodyPr>
            <a:normAutofit/>
          </a:bodyPr>
          <a:lstStyle>
            <a:lvl1pPr>
              <a:defRPr sz="1350"/>
            </a:lvl1pPr>
            <a:lvl2pPr>
              <a:buClrTx/>
              <a:defRPr sz="1350"/>
            </a:lvl2pPr>
            <a:lvl3pPr>
              <a:defRPr sz="1350"/>
            </a:lvl3pPr>
            <a:lvl4pPr>
              <a:buClrTx/>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Slide Number Placeholder 5"/>
          <p:cNvSpPr>
            <a:spLocks noGrp="1"/>
          </p:cNvSpPr>
          <p:nvPr>
            <p:ph type="sldNum" sz="quarter" idx="12"/>
          </p:nvPr>
        </p:nvSpPr>
        <p:spPr>
          <a:xfrm>
            <a:off x="8092440" y="6371593"/>
            <a:ext cx="762000" cy="271463"/>
          </a:xfrm>
          <a:prstGeom prst="rect">
            <a:avLst/>
          </a:prstGeom>
        </p:spPr>
        <p:txBody>
          <a:bodyPr/>
          <a:lstStyle>
            <a:lvl1pPr algn="r">
              <a:defRPr/>
            </a:lvl1pPr>
          </a:lstStyle>
          <a:p>
            <a:fld id="{CFE4BAC9-6D41-4691-9299-18EF07EF0177}" type="slidenum">
              <a:rPr lang="en-US" smtClean="0"/>
              <a:pPr/>
              <a:t>‹#›</a:t>
            </a:fld>
            <a:endParaRPr lang="en-US" dirty="0"/>
          </a:p>
        </p:txBody>
      </p:sp>
      <p:sp>
        <p:nvSpPr>
          <p:cNvPr id="8" name="Title 1"/>
          <p:cNvSpPr>
            <a:spLocks noGrp="1"/>
          </p:cNvSpPr>
          <p:nvPr>
            <p:ph type="title"/>
          </p:nvPr>
        </p:nvSpPr>
        <p:spPr>
          <a:xfrm>
            <a:off x="384861" y="-204394"/>
            <a:ext cx="8396831" cy="1042631"/>
          </a:xfrm>
        </p:spPr>
        <p:txBody>
          <a:bodyPr anchor="b"/>
          <a:lstStyle>
            <a:lvl1pPr>
              <a:defRPr>
                <a:solidFill>
                  <a:srgbClr val="003F72"/>
                </a:solidFill>
              </a:defRPr>
            </a:lvl1pPr>
          </a:lstStyle>
          <a:p>
            <a:r>
              <a:rPr lang="en-US" dirty="0"/>
              <a:t>Click to edit Master title style</a:t>
            </a:r>
            <a:endParaRPr dirty="0"/>
          </a:p>
        </p:txBody>
      </p:sp>
    </p:spTree>
    <p:extLst>
      <p:ext uri="{BB962C8B-B14F-4D97-AF65-F5344CB8AC3E}">
        <p14:creationId xmlns:p14="http://schemas.microsoft.com/office/powerpoint/2010/main" val="38865963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rgbClr val="FFFFFF"/>
              </a:solidFill>
            </a:endParaRPr>
          </a:p>
        </p:txBody>
      </p:sp>
      <p:sp>
        <p:nvSpPr>
          <p:cNvPr id="8" name="Slide Number Placeholder 5"/>
          <p:cNvSpPr>
            <a:spLocks noGrp="1"/>
          </p:cNvSpPr>
          <p:nvPr>
            <p:ph type="sldNum" sz="quarter" idx="12"/>
          </p:nvPr>
        </p:nvSpPr>
        <p:spPr>
          <a:xfrm>
            <a:off x="8203950" y="6371593"/>
            <a:ext cx="762000" cy="271463"/>
          </a:xfrm>
          <a:prstGeom prst="rect">
            <a:avLst/>
          </a:prstGeom>
        </p:spPr>
        <p:txBody>
          <a:bodyPr/>
          <a:lstStyle>
            <a:lvl1pPr algn="r">
              <a:defRPr/>
            </a:lvl1pPr>
          </a:lstStyle>
          <a:p>
            <a:fld id="{CFE4BAC9-6D41-4691-9299-18EF07EF0177}" type="slidenum">
              <a:rPr lang="en-US" smtClean="0"/>
              <a:pPr/>
              <a:t>‹#›</a:t>
            </a:fld>
            <a:endParaRPr lang="en-US" dirty="0"/>
          </a:p>
        </p:txBody>
      </p:sp>
    </p:spTree>
    <p:extLst>
      <p:ext uri="{BB962C8B-B14F-4D97-AF65-F5344CB8AC3E}">
        <p14:creationId xmlns:p14="http://schemas.microsoft.com/office/powerpoint/2010/main" val="19746165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defRPr sz="1575" baseline="0">
                <a:solidFill>
                  <a:srgbClr val="003F72"/>
                </a:solidFill>
              </a:defRPr>
            </a:lvl1pPr>
          </a:lstStyle>
          <a:p>
            <a:r>
              <a:rPr lang="en-US"/>
              <a:t>Click to edit Master title style</a:t>
            </a:r>
            <a:endParaRPr dirty="0"/>
          </a:p>
        </p:txBody>
      </p:sp>
      <p:sp>
        <p:nvSpPr>
          <p:cNvPr id="3" name="Content Placeholder 2"/>
          <p:cNvSpPr>
            <a:spLocks noGrp="1"/>
          </p:cNvSpPr>
          <p:nvPr>
            <p:ph idx="1"/>
          </p:nvPr>
        </p:nvSpPr>
        <p:spPr>
          <a:xfrm>
            <a:off x="900114" y="1771427"/>
            <a:ext cx="7345363" cy="4294097"/>
          </a:xfrm>
        </p:spPr>
        <p:txBody>
          <a:bodyPr/>
          <a:lstStyle>
            <a:lvl1pPr>
              <a:defRPr baseline="0">
                <a:solidFill>
                  <a:srgbClr val="404040"/>
                </a:solidFill>
                <a:latin typeface="Myriad pro"/>
              </a:defRPr>
            </a:lvl1pPr>
            <a:lvl2pPr>
              <a:buClr>
                <a:schemeClr val="tx1"/>
              </a:buClr>
              <a:defRPr baseline="0">
                <a:solidFill>
                  <a:srgbClr val="404040"/>
                </a:solidFill>
                <a:latin typeface="Myriad pro"/>
              </a:defRPr>
            </a:lvl2pPr>
            <a:lvl3pPr>
              <a:defRPr baseline="0">
                <a:solidFill>
                  <a:srgbClr val="404040"/>
                </a:solidFill>
                <a:latin typeface="Myriad pro"/>
              </a:defRPr>
            </a:lvl3pPr>
            <a:lvl4pPr>
              <a:buClr>
                <a:schemeClr val="tx1"/>
              </a:buClr>
              <a:defRPr baseline="0">
                <a:solidFill>
                  <a:srgbClr val="404040"/>
                </a:solidFill>
                <a:latin typeface="Myriad pro"/>
              </a:defRPr>
            </a:lvl4pPr>
            <a:lvl5pPr>
              <a:defRPr baseline="0">
                <a:solidFill>
                  <a:srgbClr val="404040"/>
                </a:solidFill>
                <a:latin typeface="Myriad p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243840" y="6371595"/>
            <a:ext cx="2133600" cy="259317"/>
          </a:xfrm>
          <a:prstGeom prst="rect">
            <a:avLst/>
          </a:prstGeom>
        </p:spPr>
        <p:txBody>
          <a:bodyPr/>
          <a:lstStyle/>
          <a:p>
            <a:fld id="{E7CFBB72-E7A5-4E12-9F3F-D88684FC8CBE}" type="datetimeFigureOut">
              <a:rPr lang="en-US">
                <a:solidFill>
                  <a:srgbClr val="000000"/>
                </a:solidFill>
              </a:rPr>
              <a:pPr/>
              <a:t>8/23/2024</a:t>
            </a:fld>
            <a:endParaRPr lang="en-US" dirty="0">
              <a:solidFill>
                <a:srgbClr val="000000"/>
              </a:solidFill>
            </a:endParaRPr>
          </a:p>
        </p:txBody>
      </p:sp>
      <p:sp>
        <p:nvSpPr>
          <p:cNvPr id="5" name="Footer Placeholder 4"/>
          <p:cNvSpPr>
            <a:spLocks noGrp="1"/>
          </p:cNvSpPr>
          <p:nvPr>
            <p:ph type="ftr" sz="quarter" idx="11"/>
          </p:nvPr>
        </p:nvSpPr>
        <p:spPr>
          <a:xfrm>
            <a:off x="2868627" y="6418319"/>
            <a:ext cx="3189442" cy="257810"/>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a:xfrm>
            <a:off x="8183097" y="6426163"/>
            <a:ext cx="762000" cy="271463"/>
          </a:xfrm>
        </p:spPr>
        <p:txBody>
          <a:bodyPr/>
          <a:lstStyle/>
          <a:p>
            <a:fld id="{5D900DB9-43C2-4FD5-BD9B-46B6538C7CBF}" type="slidenum">
              <a:rPr lang="en-US" smtClean="0"/>
              <a:pPr/>
              <a:t>‹#›</a:t>
            </a:fld>
            <a:endParaRPr lang="en-US" dirty="0"/>
          </a:p>
        </p:txBody>
      </p:sp>
    </p:spTree>
    <p:extLst>
      <p:ext uri="{BB962C8B-B14F-4D97-AF65-F5344CB8AC3E}">
        <p14:creationId xmlns:p14="http://schemas.microsoft.com/office/powerpoint/2010/main" val="717759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376239" y="651600"/>
            <a:ext cx="8371762" cy="757255"/>
          </a:xfrm>
          <a:prstGeom prst="rect">
            <a:avLst/>
          </a:prstGeom>
        </p:spPr>
        <p:txBody>
          <a:bodyPr lIns="0" tIns="0" rIns="0" bIns="0">
            <a:noAutofit/>
          </a:bodyPr>
          <a:lstStyle>
            <a:lvl1pPr marL="0" indent="0">
              <a:buNone/>
              <a:defRPr sz="1500" b="0">
                <a:solidFill>
                  <a:schemeClr val="tx2"/>
                </a:solidFill>
              </a:defRPr>
            </a:lvl1pPr>
          </a:lstStyle>
          <a:p>
            <a:pPr lvl="0"/>
            <a:r>
              <a:rPr lang="en-US" noProof="0" dirty="0"/>
              <a:t>Click to add subtitle</a:t>
            </a:r>
          </a:p>
        </p:txBody>
      </p:sp>
      <p:sp>
        <p:nvSpPr>
          <p:cNvPr id="14" name="Title Placeholder 1"/>
          <p:cNvSpPr>
            <a:spLocks noGrp="1"/>
          </p:cNvSpPr>
          <p:nvPr>
            <p:ph type="title"/>
          </p:nvPr>
        </p:nvSpPr>
        <p:spPr>
          <a:xfrm>
            <a:off x="376239" y="317501"/>
            <a:ext cx="8371762" cy="334101"/>
          </a:xfrm>
          <a:prstGeom prst="rect">
            <a:avLst/>
          </a:prstGeom>
        </p:spPr>
        <p:txBody>
          <a:bodyPr vert="horz" lIns="0" tIns="0" rIns="0" bIns="0" rtlCol="0" anchor="t" anchorCtr="0">
            <a:noAutofit/>
          </a:bodyPr>
          <a:lstStyle>
            <a:lvl1pPr>
              <a:defRPr/>
            </a:lvl1pPr>
          </a:lstStyle>
          <a:p>
            <a:r>
              <a:rPr lang="en-US" noProof="0"/>
              <a:t>Click to edit Master title style</a:t>
            </a:r>
            <a:endParaRPr lang="en-US" noProof="0" dirty="0"/>
          </a:p>
        </p:txBody>
      </p:sp>
      <p:sp>
        <p:nvSpPr>
          <p:cNvPr id="8" name="Text Placeholder 18"/>
          <p:cNvSpPr>
            <a:spLocks noGrp="1"/>
          </p:cNvSpPr>
          <p:nvPr>
            <p:ph idx="1"/>
          </p:nvPr>
        </p:nvSpPr>
        <p:spPr>
          <a:xfrm>
            <a:off x="376238" y="1665290"/>
            <a:ext cx="8374062"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27573722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376238" y="651600"/>
            <a:ext cx="8391525" cy="757255"/>
          </a:xfrm>
          <a:prstGeom prst="rect">
            <a:avLst/>
          </a:prstGeom>
        </p:spPr>
        <p:txBody>
          <a:bodyPr lIns="0" tIns="0" rIns="0" bIns="0">
            <a:noAutofit/>
          </a:bodyPr>
          <a:lstStyle>
            <a:lvl1pPr marL="0" indent="0">
              <a:buNone/>
              <a:defRPr sz="1500" b="0">
                <a:solidFill>
                  <a:schemeClr val="tx2"/>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376238" y="317501"/>
            <a:ext cx="8391525"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2300433923"/>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5376956"/>
            <a:ext cx="9144000" cy="14811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a:endParaRPr lang="en-US" sz="1350" dirty="0">
              <a:solidFill>
                <a:prstClr val="white"/>
              </a:solidFill>
            </a:endParaRPr>
          </a:p>
        </p:txBody>
      </p:sp>
      <p:sp>
        <p:nvSpPr>
          <p:cNvPr id="6" name="Title 1"/>
          <p:cNvSpPr txBox="1">
            <a:spLocks/>
          </p:cNvSpPr>
          <p:nvPr userDrawn="1"/>
        </p:nvSpPr>
        <p:spPr>
          <a:xfrm>
            <a:off x="2921340" y="4803735"/>
            <a:ext cx="5775325" cy="450535"/>
          </a:xfrm>
          <a:prstGeom prst="rect">
            <a:avLst/>
          </a:prstGeom>
          <a:ln>
            <a:solidFill>
              <a:schemeClr val="bg1"/>
            </a:solidFill>
          </a:ln>
        </p:spPr>
        <p:txBody>
          <a:bodyPr vert="horz" lIns="68580" tIns="34290" rIns="68580" bIns="3429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lnSpc>
                <a:spcPct val="80000"/>
              </a:lnSpc>
            </a:pPr>
            <a:r>
              <a:rPr lang="en-US" sz="1500" dirty="0">
                <a:solidFill>
                  <a:srgbClr val="000000"/>
                </a:solidFill>
              </a:rPr>
              <a:t>August 30, 2017</a:t>
            </a:r>
          </a:p>
        </p:txBody>
      </p:sp>
      <p:grpSp>
        <p:nvGrpSpPr>
          <p:cNvPr id="12" name="Group 11"/>
          <p:cNvGrpSpPr/>
          <p:nvPr userDrawn="1"/>
        </p:nvGrpSpPr>
        <p:grpSpPr>
          <a:xfrm>
            <a:off x="1285686" y="1694040"/>
            <a:ext cx="6572628" cy="1558035"/>
            <a:chOff x="966536" y="1694131"/>
            <a:chExt cx="6572628" cy="1558035"/>
          </a:xfrm>
        </p:grpSpPr>
        <p:sp>
          <p:nvSpPr>
            <p:cNvPr id="13" name="Title 1"/>
            <p:cNvSpPr txBox="1">
              <a:spLocks/>
            </p:cNvSpPr>
            <p:nvPr/>
          </p:nvSpPr>
          <p:spPr>
            <a:xfrm>
              <a:off x="966536" y="1763943"/>
              <a:ext cx="2133600" cy="1488223"/>
            </a:xfrm>
            <a:prstGeom prst="rect">
              <a:avLst/>
            </a:prstGeom>
            <a:ln>
              <a:solidFill>
                <a:schemeClr val="bg1"/>
              </a:solidFill>
            </a:ln>
            <a:effectLst/>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8625" b="1" spc="-75" dirty="0">
                  <a:solidFill>
                    <a:srgbClr val="003F72">
                      <a:lumMod val="50000"/>
                    </a:srgbClr>
                  </a:solidFill>
                  <a:latin typeface="Myriad Pro"/>
                  <a:cs typeface="Arial" panose="020B0604020202020204" pitchFamily="34" charset="0"/>
                </a:rPr>
                <a:t>VA</a:t>
              </a:r>
            </a:p>
          </p:txBody>
        </p:sp>
        <p:sp>
          <p:nvSpPr>
            <p:cNvPr id="14" name="Title 1"/>
            <p:cNvSpPr txBox="1">
              <a:spLocks/>
            </p:cNvSpPr>
            <p:nvPr/>
          </p:nvSpPr>
          <p:spPr>
            <a:xfrm>
              <a:off x="3316705" y="1750278"/>
              <a:ext cx="4222459" cy="1307009"/>
            </a:xfrm>
            <a:prstGeom prst="rect">
              <a:avLst/>
            </a:prstGeom>
            <a:ln>
              <a:solidFill>
                <a:schemeClr val="bg1"/>
              </a:solidFill>
            </a:ln>
          </p:spPr>
          <p:txBody>
            <a:bodyPr vert="horz" lIns="0" tIns="0" rIns="0" bIns="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80000"/>
                </a:lnSpc>
              </a:pPr>
              <a:r>
                <a:rPr lang="en-US" sz="4050" b="1" dirty="0">
                  <a:solidFill>
                    <a:srgbClr val="00B0F0"/>
                  </a:solidFill>
                  <a:latin typeface="Arial" panose="020B0604020202020204" pitchFamily="34" charset="0"/>
                  <a:cs typeface="Arial" panose="020B0604020202020204" pitchFamily="34" charset="0"/>
                </a:rPr>
                <a:t>Key Leaders </a:t>
              </a:r>
              <a:br>
                <a:rPr lang="en-US" sz="4050" b="1" dirty="0">
                  <a:solidFill>
                    <a:srgbClr val="00B0F0"/>
                  </a:solidFill>
                  <a:latin typeface="Arial" panose="020B0604020202020204" pitchFamily="34" charset="0"/>
                  <a:cs typeface="Arial" panose="020B0604020202020204" pitchFamily="34" charset="0"/>
                </a:rPr>
              </a:br>
              <a:r>
                <a:rPr lang="en-US" sz="4050" b="1" dirty="0">
                  <a:solidFill>
                    <a:srgbClr val="00B0F0"/>
                  </a:solidFill>
                  <a:latin typeface="Arial" panose="020B0604020202020204" pitchFamily="34" charset="0"/>
                  <a:cs typeface="Arial" panose="020B0604020202020204" pitchFamily="34" charset="0"/>
                </a:rPr>
                <a:t>Meeting</a:t>
              </a:r>
            </a:p>
          </p:txBody>
        </p:sp>
        <p:cxnSp>
          <p:nvCxnSpPr>
            <p:cNvPr id="15" name="Straight Connector 14"/>
            <p:cNvCxnSpPr/>
            <p:nvPr/>
          </p:nvCxnSpPr>
          <p:spPr>
            <a:xfrm flipH="1">
              <a:off x="3172326" y="1694131"/>
              <a:ext cx="12032" cy="1280160"/>
            </a:xfrm>
            <a:prstGeom prst="line">
              <a:avLst/>
            </a:prstGeom>
            <a:ln w="222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026" name="Picture 2" descr="C:\Users\vacoGrovem\AppData\Local\Microsoft\Windows\Temporary Internet Files\Content.Outlook\83QVOJUE\CHOOSE-VA-rev.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648664" y="5644912"/>
            <a:ext cx="3048000" cy="820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409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815296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700" dirty="0"/>
              <a:t>Agenda</a:t>
            </a:r>
            <a:endParaRPr lang="en-US" sz="2700" u="sng" dirty="0"/>
          </a:p>
        </p:txBody>
      </p:sp>
      <p:sp>
        <p:nvSpPr>
          <p:cNvPr id="6" name="TextBox 5"/>
          <p:cNvSpPr txBox="1"/>
          <p:nvPr userDrawn="1"/>
        </p:nvSpPr>
        <p:spPr>
          <a:xfrm>
            <a:off x="331374" y="1659466"/>
            <a:ext cx="8481253" cy="276999"/>
          </a:xfrm>
          <a:prstGeom prst="rect">
            <a:avLst/>
          </a:prstGeom>
          <a:solidFill>
            <a:srgbClr val="00B0F0"/>
          </a:solidFill>
        </p:spPr>
        <p:txBody>
          <a:bodyPr wrap="square" lIns="68580" tIns="34290" rIns="68580" bIns="34290" rtlCol="0">
            <a:spAutoFit/>
          </a:bodyPr>
          <a:lstStyle/>
          <a:p>
            <a:endParaRPr lang="en-US" sz="1350" dirty="0">
              <a:solidFill>
                <a:srgbClr val="000000"/>
              </a:solidFill>
            </a:endParaRPr>
          </a:p>
        </p:txBody>
      </p:sp>
      <p:sp>
        <p:nvSpPr>
          <p:cNvPr id="7" name="TextBox 6"/>
          <p:cNvSpPr txBox="1"/>
          <p:nvPr userDrawn="1"/>
        </p:nvSpPr>
        <p:spPr>
          <a:xfrm>
            <a:off x="647693" y="2846077"/>
            <a:ext cx="7892223" cy="669414"/>
          </a:xfrm>
          <a:prstGeom prst="rect">
            <a:avLst/>
          </a:prstGeom>
          <a:noFill/>
        </p:spPr>
        <p:txBody>
          <a:bodyPr wrap="square" lIns="68580" tIns="34290" rIns="68580" bIns="34290" rtlCol="0" anchor="ctr">
            <a:spAutoFit/>
          </a:bodyPr>
          <a:lstStyle/>
          <a:p>
            <a:pPr marL="0" lvl="1" indent="-257175">
              <a:spcBef>
                <a:spcPts val="900"/>
              </a:spcBef>
              <a:buFont typeface="+mj-lt"/>
              <a:buAutoNum type="arabicPeriod"/>
            </a:pPr>
            <a:r>
              <a:rPr lang="en-US" sz="1500" b="1" dirty="0">
                <a:solidFill>
                  <a:srgbClr val="000000"/>
                </a:solidFill>
              </a:rPr>
              <a:t>Good News Story</a:t>
            </a:r>
          </a:p>
          <a:p>
            <a:pPr marL="0" lvl="1">
              <a:spcBef>
                <a:spcPts val="900"/>
              </a:spcBef>
            </a:pPr>
            <a:endParaRPr lang="en-US" sz="1500" b="1" dirty="0">
              <a:solidFill>
                <a:srgbClr val="000000"/>
              </a:solidFill>
            </a:endParaRPr>
          </a:p>
        </p:txBody>
      </p:sp>
    </p:spTree>
    <p:extLst>
      <p:ext uri="{BB962C8B-B14F-4D97-AF65-F5344CB8AC3E}">
        <p14:creationId xmlns:p14="http://schemas.microsoft.com/office/powerpoint/2010/main" val="28687885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5"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7148674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4"/>
            <a:ext cx="2133600" cy="365125"/>
          </a:xfrm>
          <a:prstGeom prst="rect">
            <a:avLst/>
          </a:prstGeom>
        </p:spPr>
        <p:txBody>
          <a:bodyPr vert="horz" lIns="68580" tIns="34290" rIns="68580" bIns="3429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z="900" smtClean="0">
                <a:solidFill>
                  <a:prstClr val="white"/>
                </a:solidFill>
              </a:rPr>
              <a:pPr/>
              <a:t>‹#›</a:t>
            </a:fld>
            <a:endParaRPr lang="en-US" sz="900" dirty="0">
              <a:solidFill>
                <a:prstClr val="white"/>
              </a:solidFill>
            </a:endParaRPr>
          </a:p>
        </p:txBody>
      </p:sp>
    </p:spTree>
    <p:extLst>
      <p:ext uri="{BB962C8B-B14F-4D97-AF65-F5344CB8AC3E}">
        <p14:creationId xmlns:p14="http://schemas.microsoft.com/office/powerpoint/2010/main" val="18814118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2"/>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8850441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2700" dirty="0"/>
              <a:t>Click to edit Slide Maser Style</a:t>
            </a:r>
            <a:endParaRPr lang="en-US" sz="2700" u="sng" dirty="0"/>
          </a:p>
        </p:txBody>
      </p:sp>
    </p:spTree>
    <p:extLst>
      <p:ext uri="{BB962C8B-B14F-4D97-AF65-F5344CB8AC3E}">
        <p14:creationId xmlns:p14="http://schemas.microsoft.com/office/powerpoint/2010/main" val="2652385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3"/>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143" y="273057"/>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7"/>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51982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8610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446"/>
            <a:ext cx="2895600" cy="365125"/>
          </a:xfrm>
          <a:prstGeom prst="rect">
            <a:avLst/>
          </a:prstGeom>
        </p:spPr>
        <p:txBody>
          <a:bodyPr lIns="91440" tIns="45720" rIns="91440" bIns="45720"/>
          <a:lstStyle>
            <a:lvl1pPr algn="ctr">
              <a:defRPr sz="788"/>
            </a:lvl1pPr>
          </a:lstStyle>
          <a:p>
            <a:pPr defTabSz="3429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391078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3B25E3D6-2A2E-464A-8CB9-910A73E922D2}"/>
              </a:ext>
            </a:extLst>
          </p:cNvPr>
          <p:cNvCxnSpPr/>
          <p:nvPr userDrawn="1"/>
        </p:nvCxnSpPr>
        <p:spPr>
          <a:xfrm>
            <a:off x="919771" y="4878388"/>
            <a:ext cx="7302182" cy="0"/>
          </a:xfrm>
          <a:prstGeom prst="line">
            <a:avLst/>
          </a:prstGeom>
          <a:ln w="36068">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0" name="Group 79">
            <a:extLst>
              <a:ext uri="{FF2B5EF4-FFF2-40B4-BE49-F238E27FC236}">
                <a16:creationId xmlns:a16="http://schemas.microsoft.com/office/drawing/2014/main" id="{7AC1507B-4D7E-4A03-BD68-719F3B4FFFFE}"/>
              </a:ext>
            </a:extLst>
          </p:cNvPr>
          <p:cNvGrpSpPr/>
          <p:nvPr userDrawn="1"/>
        </p:nvGrpSpPr>
        <p:grpSpPr>
          <a:xfrm>
            <a:off x="823757" y="3580942"/>
            <a:ext cx="192024" cy="1426311"/>
            <a:chOff x="1098343" y="3580937"/>
            <a:chExt cx="256032" cy="1426311"/>
          </a:xfrm>
        </p:grpSpPr>
        <p:cxnSp>
          <p:nvCxnSpPr>
            <p:cNvPr id="36" name="Straight Connector 35">
              <a:extLst>
                <a:ext uri="{FF2B5EF4-FFF2-40B4-BE49-F238E27FC236}">
                  <a16:creationId xmlns:a16="http://schemas.microsoft.com/office/drawing/2014/main" id="{F344BED5-CC6A-4BE9-A525-8E8D0064488A}"/>
                </a:ext>
              </a:extLst>
            </p:cNvPr>
            <p:cNvCxnSpPr>
              <a:cxnSpLocks/>
            </p:cNvCxnSpPr>
            <p:nvPr userDrawn="1"/>
          </p:nvCxnSpPr>
          <p:spPr>
            <a:xfrm rot="16200000">
              <a:off x="563419"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A2C7B801-E8A3-4356-8E6E-5A82DA9E1443}"/>
                </a:ext>
              </a:extLst>
            </p:cNvPr>
            <p:cNvSpPr/>
            <p:nvPr userDrawn="1"/>
          </p:nvSpPr>
          <p:spPr>
            <a:xfrm>
              <a:off x="1098343"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60" noProof="0" dirty="0"/>
            </a:p>
          </p:txBody>
        </p:sp>
      </p:grpSp>
      <p:grpSp>
        <p:nvGrpSpPr>
          <p:cNvPr id="38" name="Group 37">
            <a:extLst>
              <a:ext uri="{FF2B5EF4-FFF2-40B4-BE49-F238E27FC236}">
                <a16:creationId xmlns:a16="http://schemas.microsoft.com/office/drawing/2014/main" id="{BEB49D06-EF63-4C3A-910B-CB6831B16C9D}"/>
              </a:ext>
            </a:extLst>
          </p:cNvPr>
          <p:cNvGrpSpPr/>
          <p:nvPr userDrawn="1"/>
        </p:nvGrpSpPr>
        <p:grpSpPr>
          <a:xfrm>
            <a:off x="1496281" y="4439619"/>
            <a:ext cx="96012" cy="502920"/>
            <a:chOff x="1973856" y="4439619"/>
            <a:chExt cx="128016" cy="502920"/>
          </a:xfrm>
        </p:grpSpPr>
        <p:cxnSp>
          <p:nvCxnSpPr>
            <p:cNvPr id="32" name="Straight Connector 31">
              <a:extLst>
                <a:ext uri="{FF2B5EF4-FFF2-40B4-BE49-F238E27FC236}">
                  <a16:creationId xmlns:a16="http://schemas.microsoft.com/office/drawing/2014/main" id="{327E53F1-5E20-4EC7-87CF-EB6E9FDE9F12}"/>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4C87D9C1-E63A-4E7F-A2F2-B9441DFAFE6B}"/>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60" noProof="0" dirty="0"/>
            </a:p>
          </p:txBody>
        </p:sp>
      </p:grpSp>
      <p:grpSp>
        <p:nvGrpSpPr>
          <p:cNvPr id="39" name="Group 38">
            <a:extLst>
              <a:ext uri="{FF2B5EF4-FFF2-40B4-BE49-F238E27FC236}">
                <a16:creationId xmlns:a16="http://schemas.microsoft.com/office/drawing/2014/main" id="{4FA409AA-6816-4FFF-BA25-BAD4447A906F}"/>
              </a:ext>
            </a:extLst>
          </p:cNvPr>
          <p:cNvGrpSpPr/>
          <p:nvPr userDrawn="1"/>
        </p:nvGrpSpPr>
        <p:grpSpPr>
          <a:xfrm>
            <a:off x="2088840" y="4439619"/>
            <a:ext cx="96012" cy="502920"/>
            <a:chOff x="1973856" y="4439619"/>
            <a:chExt cx="128016" cy="502920"/>
          </a:xfrm>
        </p:grpSpPr>
        <p:cxnSp>
          <p:nvCxnSpPr>
            <p:cNvPr id="40" name="Straight Connector 39">
              <a:extLst>
                <a:ext uri="{FF2B5EF4-FFF2-40B4-BE49-F238E27FC236}">
                  <a16:creationId xmlns:a16="http://schemas.microsoft.com/office/drawing/2014/main" id="{5CA6520F-1760-430A-B65E-C626CFF2F72B}"/>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39843C49-812F-4AC4-8759-BFA1B2C480FD}"/>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60" noProof="0" dirty="0"/>
            </a:p>
          </p:txBody>
        </p:sp>
      </p:grpSp>
      <p:grpSp>
        <p:nvGrpSpPr>
          <p:cNvPr id="42" name="Group 41">
            <a:extLst>
              <a:ext uri="{FF2B5EF4-FFF2-40B4-BE49-F238E27FC236}">
                <a16:creationId xmlns:a16="http://schemas.microsoft.com/office/drawing/2014/main" id="{4C21F7E2-F666-48FA-AABB-65E011391734}"/>
              </a:ext>
            </a:extLst>
          </p:cNvPr>
          <p:cNvGrpSpPr/>
          <p:nvPr userDrawn="1"/>
        </p:nvGrpSpPr>
        <p:grpSpPr>
          <a:xfrm>
            <a:off x="3308825" y="4439619"/>
            <a:ext cx="96012" cy="502920"/>
            <a:chOff x="1973856" y="4439619"/>
            <a:chExt cx="128016" cy="502920"/>
          </a:xfrm>
        </p:grpSpPr>
        <p:cxnSp>
          <p:nvCxnSpPr>
            <p:cNvPr id="43" name="Straight Connector 42">
              <a:extLst>
                <a:ext uri="{FF2B5EF4-FFF2-40B4-BE49-F238E27FC236}">
                  <a16:creationId xmlns:a16="http://schemas.microsoft.com/office/drawing/2014/main" id="{D8569AFA-3030-46B5-8C96-BBA5D82A9D78}"/>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5F0F0204-329B-4C59-9376-DA2E190A41F2}"/>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60" noProof="0" dirty="0"/>
            </a:p>
          </p:txBody>
        </p:sp>
      </p:grpSp>
      <p:grpSp>
        <p:nvGrpSpPr>
          <p:cNvPr id="45" name="Group 44">
            <a:extLst>
              <a:ext uri="{FF2B5EF4-FFF2-40B4-BE49-F238E27FC236}">
                <a16:creationId xmlns:a16="http://schemas.microsoft.com/office/drawing/2014/main" id="{FD9007D7-5B92-4731-A39C-F5A6EBB39A0F}"/>
              </a:ext>
            </a:extLst>
          </p:cNvPr>
          <p:cNvGrpSpPr/>
          <p:nvPr userDrawn="1"/>
        </p:nvGrpSpPr>
        <p:grpSpPr>
          <a:xfrm>
            <a:off x="3914590" y="4439619"/>
            <a:ext cx="96012" cy="502920"/>
            <a:chOff x="1973856" y="4439619"/>
            <a:chExt cx="128016" cy="502920"/>
          </a:xfrm>
        </p:grpSpPr>
        <p:cxnSp>
          <p:nvCxnSpPr>
            <p:cNvPr id="46" name="Straight Connector 45">
              <a:extLst>
                <a:ext uri="{FF2B5EF4-FFF2-40B4-BE49-F238E27FC236}">
                  <a16:creationId xmlns:a16="http://schemas.microsoft.com/office/drawing/2014/main" id="{EEEC3455-89C8-487D-A4AD-5C3E0D6D7378}"/>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47" name="Oval 46">
              <a:extLst>
                <a:ext uri="{FF2B5EF4-FFF2-40B4-BE49-F238E27FC236}">
                  <a16:creationId xmlns:a16="http://schemas.microsoft.com/office/drawing/2014/main" id="{60D5132D-9C05-4BA1-9DC5-047AD05AFCAD}"/>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60" noProof="0" dirty="0"/>
            </a:p>
          </p:txBody>
        </p:sp>
      </p:grpSp>
      <p:grpSp>
        <p:nvGrpSpPr>
          <p:cNvPr id="75" name="Group 74">
            <a:extLst>
              <a:ext uri="{FF2B5EF4-FFF2-40B4-BE49-F238E27FC236}">
                <a16:creationId xmlns:a16="http://schemas.microsoft.com/office/drawing/2014/main" id="{E298C5F6-9A26-42A5-8CE6-0AB714917758}"/>
              </a:ext>
            </a:extLst>
          </p:cNvPr>
          <p:cNvGrpSpPr/>
          <p:nvPr userDrawn="1"/>
        </p:nvGrpSpPr>
        <p:grpSpPr>
          <a:xfrm>
            <a:off x="5131120" y="4439619"/>
            <a:ext cx="96012" cy="502920"/>
            <a:chOff x="6841493" y="4439619"/>
            <a:chExt cx="128016" cy="502920"/>
          </a:xfrm>
        </p:grpSpPr>
        <p:cxnSp>
          <p:nvCxnSpPr>
            <p:cNvPr id="49" name="Straight Connector 48">
              <a:extLst>
                <a:ext uri="{FF2B5EF4-FFF2-40B4-BE49-F238E27FC236}">
                  <a16:creationId xmlns:a16="http://schemas.microsoft.com/office/drawing/2014/main" id="{EECD6B90-8AB5-404B-8C47-296EACB3A748}"/>
                </a:ext>
              </a:extLst>
            </p:cNvPr>
            <p:cNvCxnSpPr>
              <a:cxnSpLocks/>
            </p:cNvCxnSpPr>
            <p:nvPr userDrawn="1"/>
          </p:nvCxnSpPr>
          <p:spPr>
            <a:xfrm rot="16200000">
              <a:off x="6686045"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019B7AA1-FBFB-4467-A894-A8493F7A6AA8}"/>
                </a:ext>
              </a:extLst>
            </p:cNvPr>
            <p:cNvSpPr/>
            <p:nvPr userDrawn="1"/>
          </p:nvSpPr>
          <p:spPr>
            <a:xfrm>
              <a:off x="6841493"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60" noProof="0" dirty="0"/>
            </a:p>
          </p:txBody>
        </p:sp>
      </p:grpSp>
      <p:grpSp>
        <p:nvGrpSpPr>
          <p:cNvPr id="51" name="Group 50">
            <a:extLst>
              <a:ext uri="{FF2B5EF4-FFF2-40B4-BE49-F238E27FC236}">
                <a16:creationId xmlns:a16="http://schemas.microsoft.com/office/drawing/2014/main" id="{37A216D3-B10A-49A2-91E7-6B15001A3FB0}"/>
              </a:ext>
            </a:extLst>
          </p:cNvPr>
          <p:cNvGrpSpPr/>
          <p:nvPr userDrawn="1"/>
        </p:nvGrpSpPr>
        <p:grpSpPr>
          <a:xfrm>
            <a:off x="5740136" y="4439619"/>
            <a:ext cx="96012" cy="502920"/>
            <a:chOff x="1973856" y="4439619"/>
            <a:chExt cx="128016" cy="502920"/>
          </a:xfrm>
        </p:grpSpPr>
        <p:cxnSp>
          <p:nvCxnSpPr>
            <p:cNvPr id="52" name="Straight Connector 51">
              <a:extLst>
                <a:ext uri="{FF2B5EF4-FFF2-40B4-BE49-F238E27FC236}">
                  <a16:creationId xmlns:a16="http://schemas.microsoft.com/office/drawing/2014/main" id="{C9539913-F5B6-46CE-8254-5D926DEA5760}"/>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111FC251-CB3D-4E38-ACB7-A62B2D60EB47}"/>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60" noProof="0" dirty="0"/>
            </a:p>
          </p:txBody>
        </p:sp>
      </p:grpSp>
      <p:grpSp>
        <p:nvGrpSpPr>
          <p:cNvPr id="54" name="Group 53">
            <a:extLst>
              <a:ext uri="{FF2B5EF4-FFF2-40B4-BE49-F238E27FC236}">
                <a16:creationId xmlns:a16="http://schemas.microsoft.com/office/drawing/2014/main" id="{33A48BF4-E5AF-426C-B91A-E2874F887DFC}"/>
              </a:ext>
            </a:extLst>
          </p:cNvPr>
          <p:cNvGrpSpPr/>
          <p:nvPr userDrawn="1"/>
        </p:nvGrpSpPr>
        <p:grpSpPr>
          <a:xfrm>
            <a:off x="6956665" y="4439619"/>
            <a:ext cx="96012" cy="502920"/>
            <a:chOff x="1973856" y="4439619"/>
            <a:chExt cx="128016" cy="502920"/>
          </a:xfrm>
        </p:grpSpPr>
        <p:cxnSp>
          <p:nvCxnSpPr>
            <p:cNvPr id="55" name="Straight Connector 54">
              <a:extLst>
                <a:ext uri="{FF2B5EF4-FFF2-40B4-BE49-F238E27FC236}">
                  <a16:creationId xmlns:a16="http://schemas.microsoft.com/office/drawing/2014/main" id="{43156CFF-0844-4928-96F2-9B7989831CB0}"/>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6" name="Oval 55">
              <a:extLst>
                <a:ext uri="{FF2B5EF4-FFF2-40B4-BE49-F238E27FC236}">
                  <a16:creationId xmlns:a16="http://schemas.microsoft.com/office/drawing/2014/main" id="{0B7D5F2D-1085-4523-9A56-C2B16A2F0464}"/>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60" noProof="0" dirty="0"/>
            </a:p>
          </p:txBody>
        </p:sp>
      </p:grpSp>
      <p:grpSp>
        <p:nvGrpSpPr>
          <p:cNvPr id="57" name="Group 56">
            <a:extLst>
              <a:ext uri="{FF2B5EF4-FFF2-40B4-BE49-F238E27FC236}">
                <a16:creationId xmlns:a16="http://schemas.microsoft.com/office/drawing/2014/main" id="{B2166A5C-6403-42D7-8962-0052BEA0363E}"/>
              </a:ext>
            </a:extLst>
          </p:cNvPr>
          <p:cNvGrpSpPr/>
          <p:nvPr userDrawn="1"/>
        </p:nvGrpSpPr>
        <p:grpSpPr>
          <a:xfrm>
            <a:off x="7565681" y="4439619"/>
            <a:ext cx="96012" cy="502920"/>
            <a:chOff x="1973856" y="4439619"/>
            <a:chExt cx="128016" cy="502920"/>
          </a:xfrm>
        </p:grpSpPr>
        <p:cxnSp>
          <p:nvCxnSpPr>
            <p:cNvPr id="58" name="Straight Connector 57">
              <a:extLst>
                <a:ext uri="{FF2B5EF4-FFF2-40B4-BE49-F238E27FC236}">
                  <a16:creationId xmlns:a16="http://schemas.microsoft.com/office/drawing/2014/main" id="{6BDD4C7A-BAE9-4341-ACA2-BC09D58B2EB2}"/>
                </a:ext>
              </a:extLst>
            </p:cNvPr>
            <p:cNvCxnSpPr>
              <a:cxnSpLocks/>
            </p:cNvCxnSpPr>
            <p:nvPr userDrawn="1"/>
          </p:nvCxnSpPr>
          <p:spPr>
            <a:xfrm rot="16200000">
              <a:off x="1818408" y="4659075"/>
              <a:ext cx="438912"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2092417B-AC2A-401B-90D8-62AA0CC234E7}"/>
                </a:ext>
              </a:extLst>
            </p:cNvPr>
            <p:cNvSpPr/>
            <p:nvPr userDrawn="1"/>
          </p:nvSpPr>
          <p:spPr>
            <a:xfrm>
              <a:off x="1973856" y="4814523"/>
              <a:ext cx="128016" cy="12801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60" noProof="0" dirty="0"/>
            </a:p>
          </p:txBody>
        </p:sp>
      </p:grpSp>
      <p:grpSp>
        <p:nvGrpSpPr>
          <p:cNvPr id="81" name="Group 80">
            <a:extLst>
              <a:ext uri="{FF2B5EF4-FFF2-40B4-BE49-F238E27FC236}">
                <a16:creationId xmlns:a16="http://schemas.microsoft.com/office/drawing/2014/main" id="{575A635E-0C3E-4F07-842B-60231D9875D4}"/>
              </a:ext>
            </a:extLst>
          </p:cNvPr>
          <p:cNvGrpSpPr/>
          <p:nvPr userDrawn="1"/>
        </p:nvGrpSpPr>
        <p:grpSpPr>
          <a:xfrm>
            <a:off x="2649303" y="3580942"/>
            <a:ext cx="192024" cy="1426311"/>
            <a:chOff x="3532404" y="3580937"/>
            <a:chExt cx="256032" cy="1426311"/>
          </a:xfrm>
        </p:grpSpPr>
        <p:cxnSp>
          <p:nvCxnSpPr>
            <p:cNvPr id="61" name="Straight Connector 60">
              <a:extLst>
                <a:ext uri="{FF2B5EF4-FFF2-40B4-BE49-F238E27FC236}">
                  <a16:creationId xmlns:a16="http://schemas.microsoft.com/office/drawing/2014/main" id="{CC9D07EB-53D6-4BBA-ACB6-E8F63F9A0835}"/>
                </a:ext>
              </a:extLst>
            </p:cNvPr>
            <p:cNvCxnSpPr>
              <a:cxnSpLocks/>
            </p:cNvCxnSpPr>
            <p:nvPr userDrawn="1"/>
          </p:nvCxnSpPr>
          <p:spPr>
            <a:xfrm rot="16200000">
              <a:off x="2997480"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45616335-BCB9-464C-BEA1-A1E7E74FD8BE}"/>
                </a:ext>
              </a:extLst>
            </p:cNvPr>
            <p:cNvSpPr/>
            <p:nvPr userDrawn="1"/>
          </p:nvSpPr>
          <p:spPr>
            <a:xfrm>
              <a:off x="3532404"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60" noProof="0" dirty="0"/>
            </a:p>
          </p:txBody>
        </p:sp>
      </p:grpSp>
      <p:grpSp>
        <p:nvGrpSpPr>
          <p:cNvPr id="78" name="Group 77">
            <a:extLst>
              <a:ext uri="{FF2B5EF4-FFF2-40B4-BE49-F238E27FC236}">
                <a16:creationId xmlns:a16="http://schemas.microsoft.com/office/drawing/2014/main" id="{9703DC63-2401-4AD3-8B32-193667CD897E}"/>
              </a:ext>
            </a:extLst>
          </p:cNvPr>
          <p:cNvGrpSpPr/>
          <p:nvPr userDrawn="1"/>
        </p:nvGrpSpPr>
        <p:grpSpPr>
          <a:xfrm>
            <a:off x="4474849" y="3580942"/>
            <a:ext cx="192024" cy="1426311"/>
            <a:chOff x="5966465" y="3580937"/>
            <a:chExt cx="256032" cy="1426311"/>
          </a:xfrm>
        </p:grpSpPr>
        <p:cxnSp>
          <p:nvCxnSpPr>
            <p:cNvPr id="64" name="Straight Connector 63">
              <a:extLst>
                <a:ext uri="{FF2B5EF4-FFF2-40B4-BE49-F238E27FC236}">
                  <a16:creationId xmlns:a16="http://schemas.microsoft.com/office/drawing/2014/main" id="{16A6E3F7-6319-4441-AFD9-C3D4F2972FA5}"/>
                </a:ext>
              </a:extLst>
            </p:cNvPr>
            <p:cNvCxnSpPr>
              <a:cxnSpLocks/>
            </p:cNvCxnSpPr>
            <p:nvPr userDrawn="1"/>
          </p:nvCxnSpPr>
          <p:spPr>
            <a:xfrm rot="16200000">
              <a:off x="5431541"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4C9D2D7D-12CB-4802-999B-1D1F87BE0FA5}"/>
                </a:ext>
              </a:extLst>
            </p:cNvPr>
            <p:cNvSpPr/>
            <p:nvPr userDrawn="1"/>
          </p:nvSpPr>
          <p:spPr>
            <a:xfrm>
              <a:off x="5966465"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60" noProof="0" dirty="0"/>
            </a:p>
          </p:txBody>
        </p:sp>
      </p:grpSp>
      <p:grpSp>
        <p:nvGrpSpPr>
          <p:cNvPr id="77" name="Group 76">
            <a:extLst>
              <a:ext uri="{FF2B5EF4-FFF2-40B4-BE49-F238E27FC236}">
                <a16:creationId xmlns:a16="http://schemas.microsoft.com/office/drawing/2014/main" id="{24158274-99B6-424C-9DB7-4B178174FCD6}"/>
              </a:ext>
            </a:extLst>
          </p:cNvPr>
          <p:cNvGrpSpPr/>
          <p:nvPr userDrawn="1"/>
        </p:nvGrpSpPr>
        <p:grpSpPr>
          <a:xfrm>
            <a:off x="6300394" y="3580942"/>
            <a:ext cx="192024" cy="1426311"/>
            <a:chOff x="8400525" y="3580937"/>
            <a:chExt cx="256032" cy="1426311"/>
          </a:xfrm>
        </p:grpSpPr>
        <p:cxnSp>
          <p:nvCxnSpPr>
            <p:cNvPr id="67" name="Straight Connector 66">
              <a:extLst>
                <a:ext uri="{FF2B5EF4-FFF2-40B4-BE49-F238E27FC236}">
                  <a16:creationId xmlns:a16="http://schemas.microsoft.com/office/drawing/2014/main" id="{8E62A3E4-AE49-44CE-8671-D9E2E7A149F4}"/>
                </a:ext>
              </a:extLst>
            </p:cNvPr>
            <p:cNvCxnSpPr>
              <a:cxnSpLocks/>
            </p:cNvCxnSpPr>
            <p:nvPr userDrawn="1"/>
          </p:nvCxnSpPr>
          <p:spPr>
            <a:xfrm rot="16200000">
              <a:off x="7865601"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D1DACA3F-BDD7-46A1-9FFC-5C9E3DC0319B}"/>
                </a:ext>
              </a:extLst>
            </p:cNvPr>
            <p:cNvSpPr/>
            <p:nvPr userDrawn="1"/>
          </p:nvSpPr>
          <p:spPr>
            <a:xfrm>
              <a:off x="8400525" y="4751216"/>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60" noProof="0" dirty="0"/>
            </a:p>
          </p:txBody>
        </p:sp>
      </p:grpSp>
      <p:grpSp>
        <p:nvGrpSpPr>
          <p:cNvPr id="76" name="Group 75">
            <a:extLst>
              <a:ext uri="{FF2B5EF4-FFF2-40B4-BE49-F238E27FC236}">
                <a16:creationId xmlns:a16="http://schemas.microsoft.com/office/drawing/2014/main" id="{CDBF36D1-D00D-4D0E-A137-B0C1518AA950}"/>
              </a:ext>
            </a:extLst>
          </p:cNvPr>
          <p:cNvGrpSpPr/>
          <p:nvPr userDrawn="1"/>
        </p:nvGrpSpPr>
        <p:grpSpPr>
          <a:xfrm>
            <a:off x="8125939" y="3580942"/>
            <a:ext cx="192024" cy="1431463"/>
            <a:chOff x="10834585" y="3580937"/>
            <a:chExt cx="256032" cy="1431463"/>
          </a:xfrm>
        </p:grpSpPr>
        <p:cxnSp>
          <p:nvCxnSpPr>
            <p:cNvPr id="70" name="Straight Connector 69">
              <a:extLst>
                <a:ext uri="{FF2B5EF4-FFF2-40B4-BE49-F238E27FC236}">
                  <a16:creationId xmlns:a16="http://schemas.microsoft.com/office/drawing/2014/main" id="{FA69A115-43BB-4F45-8737-8989918E4F3D}"/>
                </a:ext>
              </a:extLst>
            </p:cNvPr>
            <p:cNvCxnSpPr>
              <a:cxnSpLocks/>
            </p:cNvCxnSpPr>
            <p:nvPr userDrawn="1"/>
          </p:nvCxnSpPr>
          <p:spPr>
            <a:xfrm rot="16200000">
              <a:off x="10299661" y="4243877"/>
              <a:ext cx="1325880"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F08C80E3-AE2D-440D-A9D5-30C4A542F095}"/>
                </a:ext>
              </a:extLst>
            </p:cNvPr>
            <p:cNvSpPr/>
            <p:nvPr userDrawn="1"/>
          </p:nvSpPr>
          <p:spPr>
            <a:xfrm>
              <a:off x="10834585" y="4756368"/>
              <a:ext cx="256032" cy="25603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760" noProof="0" dirty="0"/>
            </a:p>
          </p:txBody>
        </p:sp>
      </p:grpSp>
      <p:sp>
        <p:nvSpPr>
          <p:cNvPr id="2" name="Title 1">
            <a:extLst>
              <a:ext uri="{FF2B5EF4-FFF2-40B4-BE49-F238E27FC236}">
                <a16:creationId xmlns:a16="http://schemas.microsoft.com/office/drawing/2014/main" id="{43FA2CB5-635E-4CF6-B11D-F2C5041ADBEA}"/>
              </a:ext>
            </a:extLst>
          </p:cNvPr>
          <p:cNvSpPr>
            <a:spLocks noGrp="1"/>
          </p:cNvSpPr>
          <p:nvPr userDrawn="1">
            <p:ph type="ctrTitle"/>
          </p:nvPr>
        </p:nvSpPr>
        <p:spPr>
          <a:xfrm>
            <a:off x="1143000" y="509769"/>
            <a:ext cx="6858000" cy="685801"/>
          </a:xfrm>
        </p:spPr>
        <p:txBody>
          <a:bodyPr anchor="t" anchorCtr="0">
            <a:normAutofit/>
          </a:bodyPr>
          <a:lstStyle>
            <a:lvl1pPr algn="ctr">
              <a:defRPr sz="1856"/>
            </a:lvl1pPr>
          </a:lstStyle>
          <a:p>
            <a:r>
              <a:rPr lang="en-US" noProof="0"/>
              <a:t>Click to edit Master title style</a:t>
            </a:r>
          </a:p>
        </p:txBody>
      </p:sp>
      <p:sp>
        <p:nvSpPr>
          <p:cNvPr id="3" name="Subtitle 2">
            <a:extLst>
              <a:ext uri="{FF2B5EF4-FFF2-40B4-BE49-F238E27FC236}">
                <a16:creationId xmlns:a16="http://schemas.microsoft.com/office/drawing/2014/main" id="{69C4E9CB-8B65-4E12-967D-06EAE4393B42}"/>
              </a:ext>
            </a:extLst>
          </p:cNvPr>
          <p:cNvSpPr>
            <a:spLocks noGrp="1"/>
          </p:cNvSpPr>
          <p:nvPr userDrawn="1">
            <p:ph type="subTitle" idx="1"/>
          </p:nvPr>
        </p:nvSpPr>
        <p:spPr>
          <a:xfrm>
            <a:off x="1143000" y="1240970"/>
            <a:ext cx="6858000" cy="492294"/>
          </a:xfrm>
        </p:spPr>
        <p:txBody>
          <a:bodyPr>
            <a:normAutofit/>
          </a:bodyPr>
          <a:lstStyle>
            <a:lvl1pPr marL="0" indent="0" algn="ctr">
              <a:buNone/>
              <a:defRPr sz="1181"/>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noProof="0"/>
              <a:t>Click to edit Master subtitle style</a:t>
            </a:r>
          </a:p>
        </p:txBody>
      </p:sp>
      <p:sp>
        <p:nvSpPr>
          <p:cNvPr id="4" name="Date Placeholder 3">
            <a:extLst>
              <a:ext uri="{FF2B5EF4-FFF2-40B4-BE49-F238E27FC236}">
                <a16:creationId xmlns:a16="http://schemas.microsoft.com/office/drawing/2014/main" id="{2B3FA692-96F4-4A7F-8487-22F20A708F1C}"/>
              </a:ext>
            </a:extLst>
          </p:cNvPr>
          <p:cNvSpPr>
            <a:spLocks noGrp="1"/>
          </p:cNvSpPr>
          <p:nvPr userDrawn="1">
            <p:ph type="dt" sz="half" idx="10"/>
          </p:nvPr>
        </p:nvSpPr>
        <p:spPr/>
        <p:txBody>
          <a:bodyPr/>
          <a:lstStyle/>
          <a:p>
            <a:fld id="{7C4664D6-8582-46BD-A2AC-DE5D9B2F3FBF}" type="datetime1">
              <a:rPr lang="en-US" noProof="0" smtClean="0"/>
              <a:t>8/23/2024</a:t>
            </a:fld>
            <a:endParaRPr lang="en-US" noProof="0" dirty="0"/>
          </a:p>
        </p:txBody>
      </p:sp>
      <p:sp>
        <p:nvSpPr>
          <p:cNvPr id="5" name="Footer Placeholder 4">
            <a:extLst>
              <a:ext uri="{FF2B5EF4-FFF2-40B4-BE49-F238E27FC236}">
                <a16:creationId xmlns:a16="http://schemas.microsoft.com/office/drawing/2014/main" id="{1792D85A-DF1E-4EFB-B064-60EF7F601D7D}"/>
              </a:ext>
            </a:extLst>
          </p:cNvPr>
          <p:cNvSpPr>
            <a:spLocks noGrp="1"/>
          </p:cNvSpPr>
          <p:nvPr userDrawn="1">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CAE20109-909E-4186-BEE5-888E05F28C67}"/>
              </a:ext>
            </a:extLst>
          </p:cNvPr>
          <p:cNvSpPr>
            <a:spLocks noGrp="1"/>
          </p:cNvSpPr>
          <p:nvPr userDrawn="1">
            <p:ph type="sldNum" sz="quarter" idx="12"/>
          </p:nvPr>
        </p:nvSpPr>
        <p:spPr/>
        <p:txBody>
          <a:bodyPr/>
          <a:lstStyle/>
          <a:p>
            <a:fld id="{06075B66-BB0A-40EC-93F2-D831CFF2799C}" type="slidenum">
              <a:rPr lang="en-US" noProof="0" smtClean="0"/>
              <a:t>‹#›</a:t>
            </a:fld>
            <a:endParaRPr lang="en-US" noProof="0" dirty="0"/>
          </a:p>
        </p:txBody>
      </p:sp>
      <p:sp>
        <p:nvSpPr>
          <p:cNvPr id="8" name="Picture Placeholder 7">
            <a:extLst>
              <a:ext uri="{FF2B5EF4-FFF2-40B4-BE49-F238E27FC236}">
                <a16:creationId xmlns:a16="http://schemas.microsoft.com/office/drawing/2014/main" id="{42249841-1B5B-4DCB-8182-96027C01CEF4}"/>
              </a:ext>
            </a:extLst>
          </p:cNvPr>
          <p:cNvSpPr>
            <a:spLocks noGrp="1"/>
          </p:cNvSpPr>
          <p:nvPr userDrawn="1">
            <p:ph type="pic" sz="quarter" idx="13"/>
          </p:nvPr>
        </p:nvSpPr>
        <p:spPr>
          <a:xfrm>
            <a:off x="332185" y="633829"/>
            <a:ext cx="720090" cy="685800"/>
          </a:xfrm>
        </p:spPr>
        <p:txBody>
          <a:bodyPr anchor="ctr" anchorCtr="0">
            <a:noAutofit/>
          </a:bodyPr>
          <a:lstStyle>
            <a:lvl1pPr marL="0" indent="0" algn="ctr">
              <a:buNone/>
              <a:defRPr sz="591"/>
            </a:lvl1pPr>
          </a:lstStyle>
          <a:p>
            <a:r>
              <a:rPr lang="en-US" noProof="0" dirty="0"/>
              <a:t>Click icon to add picture</a:t>
            </a:r>
          </a:p>
        </p:txBody>
      </p:sp>
      <p:sp>
        <p:nvSpPr>
          <p:cNvPr id="11" name="Text Placeholder 10">
            <a:extLst>
              <a:ext uri="{FF2B5EF4-FFF2-40B4-BE49-F238E27FC236}">
                <a16:creationId xmlns:a16="http://schemas.microsoft.com/office/drawing/2014/main" id="{1005C338-76FB-4C4F-9EB1-183CFD6B9075}"/>
              </a:ext>
            </a:extLst>
          </p:cNvPr>
          <p:cNvSpPr>
            <a:spLocks noGrp="1"/>
          </p:cNvSpPr>
          <p:nvPr userDrawn="1">
            <p:ph type="body" sz="quarter" idx="14"/>
          </p:nvPr>
        </p:nvSpPr>
        <p:spPr>
          <a:xfrm>
            <a:off x="332185" y="1953305"/>
            <a:ext cx="1241298" cy="1627632"/>
          </a:xfrm>
          <a:solidFill>
            <a:schemeClr val="accent2"/>
          </a:solidFill>
        </p:spPr>
        <p:txBody>
          <a:bodyPr lIns="180000" anchor="ctr" anchorCtr="0">
            <a:noAutofit/>
          </a:bodyPr>
          <a:lstStyle>
            <a:lvl1pPr marL="60750" marR="0" indent="-60750" algn="l" defTabSz="385763" rtl="0" eaLnBrk="1" fontAlgn="auto" latinLnBrk="0" hangingPunct="1">
              <a:lnSpc>
                <a:spcPct val="90000"/>
              </a:lnSpc>
              <a:spcBef>
                <a:spcPts val="169"/>
              </a:spcBef>
              <a:spcAft>
                <a:spcPts val="0"/>
              </a:spcAft>
              <a:buClr>
                <a:schemeClr val="tx1"/>
              </a:buClr>
              <a:buSzTx/>
              <a:buFont typeface="Arial" panose="020B0604020202020204" pitchFamily="34" charset="0"/>
              <a:buChar char="•"/>
              <a:tabLst/>
              <a:defRPr sz="591"/>
            </a:lvl1pPr>
            <a:lvl2pPr>
              <a:defRPr sz="591"/>
            </a:lvl2pPr>
            <a:lvl3pPr>
              <a:defRPr sz="591"/>
            </a:lvl3pPr>
            <a:lvl4pPr>
              <a:defRPr sz="591"/>
            </a:lvl4pPr>
            <a:lvl5pPr>
              <a:defRPr sz="591"/>
            </a:lvl5pPr>
          </a:lstStyle>
          <a:p>
            <a:pPr lvl="0"/>
            <a:r>
              <a:rPr lang="en-US" noProof="0"/>
              <a:t>Click to edit Master text styles</a:t>
            </a:r>
          </a:p>
          <a:p>
            <a:pPr lvl="1"/>
            <a:r>
              <a:rPr lang="en-US" noProof="0"/>
              <a:t>Second level</a:t>
            </a:r>
          </a:p>
        </p:txBody>
      </p:sp>
      <p:sp>
        <p:nvSpPr>
          <p:cNvPr id="13" name="Text Placeholder 12">
            <a:extLst>
              <a:ext uri="{FF2B5EF4-FFF2-40B4-BE49-F238E27FC236}">
                <a16:creationId xmlns:a16="http://schemas.microsoft.com/office/drawing/2014/main" id="{49C02438-F5BE-4F73-A18D-18ABFEC5C49B}"/>
              </a:ext>
            </a:extLst>
          </p:cNvPr>
          <p:cNvSpPr>
            <a:spLocks noGrp="1"/>
          </p:cNvSpPr>
          <p:nvPr userDrawn="1">
            <p:ph type="body" sz="quarter" idx="15" hasCustomPrompt="1"/>
          </p:nvPr>
        </p:nvSpPr>
        <p:spPr>
          <a:xfrm>
            <a:off x="703742" y="3863547"/>
            <a:ext cx="432054" cy="576072"/>
          </a:xfrm>
          <a:solidFill>
            <a:schemeClr val="accent1"/>
          </a:solidFill>
        </p:spPr>
        <p:txBody>
          <a:bodyPr anchor="ctr" anchorCtr="0">
            <a:noAutofit/>
          </a:bodyPr>
          <a:lstStyle>
            <a:lvl1pPr marL="0" indent="0" algn="ctr">
              <a:buNone/>
              <a:defRPr sz="760">
                <a:solidFill>
                  <a:schemeClr val="tx1"/>
                </a:solidFill>
                <a:latin typeface="+mj-lt"/>
              </a:defRPr>
            </a:lvl1pPr>
            <a:lvl2pPr marL="192881" indent="0" algn="ctr">
              <a:buNone/>
              <a:defRPr sz="760">
                <a:solidFill>
                  <a:schemeClr val="tx1"/>
                </a:solidFill>
                <a:latin typeface="+mj-lt"/>
              </a:defRPr>
            </a:lvl2pPr>
            <a:lvl3pPr marL="385763" indent="0" algn="ctr">
              <a:buNone/>
              <a:defRPr sz="760">
                <a:solidFill>
                  <a:schemeClr val="tx1"/>
                </a:solidFill>
                <a:latin typeface="+mj-lt"/>
              </a:defRPr>
            </a:lvl3pPr>
            <a:lvl4pPr marL="578644" indent="0" algn="ctr">
              <a:buNone/>
              <a:defRPr sz="760">
                <a:solidFill>
                  <a:schemeClr val="tx1"/>
                </a:solidFill>
                <a:latin typeface="+mj-lt"/>
              </a:defRPr>
            </a:lvl4pPr>
            <a:lvl5pPr marL="771525" indent="0" algn="ctr">
              <a:buNone/>
              <a:defRPr sz="760">
                <a:solidFill>
                  <a:schemeClr val="tx1"/>
                </a:solidFill>
                <a:latin typeface="+mj-lt"/>
              </a:defRPr>
            </a:lvl5pPr>
          </a:lstStyle>
          <a:p>
            <a:pPr lvl="0"/>
            <a:r>
              <a:rPr lang="en-US" noProof="0"/>
              <a:t>00</a:t>
            </a:r>
          </a:p>
        </p:txBody>
      </p:sp>
      <p:sp>
        <p:nvSpPr>
          <p:cNvPr id="14" name="Text Placeholder 10">
            <a:extLst>
              <a:ext uri="{FF2B5EF4-FFF2-40B4-BE49-F238E27FC236}">
                <a16:creationId xmlns:a16="http://schemas.microsoft.com/office/drawing/2014/main" id="{6E96343E-2D2B-4C87-A7F9-DCCCCB97AF0E}"/>
              </a:ext>
            </a:extLst>
          </p:cNvPr>
          <p:cNvSpPr>
            <a:spLocks noGrp="1"/>
          </p:cNvSpPr>
          <p:nvPr userDrawn="1">
            <p:ph type="body" sz="quarter" idx="16"/>
          </p:nvPr>
        </p:nvSpPr>
        <p:spPr>
          <a:xfrm>
            <a:off x="1822871" y="1953305"/>
            <a:ext cx="1666494" cy="1627632"/>
          </a:xfrm>
          <a:solidFill>
            <a:schemeClr val="accent2"/>
          </a:solidFill>
        </p:spPr>
        <p:txBody>
          <a:bodyPr lIns="180000" anchor="ctr" anchorCtr="0">
            <a:noAutofit/>
          </a:bodyPr>
          <a:lstStyle>
            <a:lvl1pPr marL="60750" marR="0" indent="-60750" algn="l" defTabSz="385763" rtl="0" eaLnBrk="1" fontAlgn="auto" latinLnBrk="0" hangingPunct="1">
              <a:lnSpc>
                <a:spcPct val="90000"/>
              </a:lnSpc>
              <a:spcBef>
                <a:spcPts val="169"/>
              </a:spcBef>
              <a:spcAft>
                <a:spcPts val="0"/>
              </a:spcAft>
              <a:buClr>
                <a:schemeClr val="tx1"/>
              </a:buClr>
              <a:buSzTx/>
              <a:buFont typeface="Arial" panose="020B0604020202020204" pitchFamily="34" charset="0"/>
              <a:buChar char="•"/>
              <a:tabLst/>
              <a:defRPr sz="591"/>
            </a:lvl1pPr>
            <a:lvl2pPr>
              <a:defRPr sz="591"/>
            </a:lvl2pPr>
            <a:lvl3pPr>
              <a:defRPr sz="591"/>
            </a:lvl3pPr>
            <a:lvl4pPr>
              <a:defRPr sz="591"/>
            </a:lvl4pPr>
            <a:lvl5pPr>
              <a:defRPr sz="591"/>
            </a:lvl5pPr>
          </a:lstStyle>
          <a:p>
            <a:pPr lvl="0"/>
            <a:r>
              <a:rPr lang="en-US" noProof="0"/>
              <a:t>Click to edit Master text styles</a:t>
            </a:r>
          </a:p>
          <a:p>
            <a:pPr lvl="1"/>
            <a:r>
              <a:rPr lang="en-US" noProof="0"/>
              <a:t>Second level</a:t>
            </a:r>
          </a:p>
        </p:txBody>
      </p:sp>
      <p:sp>
        <p:nvSpPr>
          <p:cNvPr id="15" name="Text Placeholder 10">
            <a:extLst>
              <a:ext uri="{FF2B5EF4-FFF2-40B4-BE49-F238E27FC236}">
                <a16:creationId xmlns:a16="http://schemas.microsoft.com/office/drawing/2014/main" id="{7BB84FDB-D513-4AC9-B712-08F2B06C1329}"/>
              </a:ext>
            </a:extLst>
          </p:cNvPr>
          <p:cNvSpPr>
            <a:spLocks noGrp="1"/>
          </p:cNvSpPr>
          <p:nvPr userDrawn="1">
            <p:ph type="body" sz="quarter" idx="17"/>
          </p:nvPr>
        </p:nvSpPr>
        <p:spPr>
          <a:xfrm>
            <a:off x="3738754" y="1953305"/>
            <a:ext cx="1666494" cy="1627632"/>
          </a:xfrm>
          <a:solidFill>
            <a:schemeClr val="accent2"/>
          </a:solidFill>
        </p:spPr>
        <p:txBody>
          <a:bodyPr lIns="180000" anchor="ctr" anchorCtr="0">
            <a:noAutofit/>
          </a:bodyPr>
          <a:lstStyle>
            <a:lvl1pPr marL="60750" marR="0" indent="-60750" algn="l" defTabSz="385763" rtl="0" eaLnBrk="1" fontAlgn="auto" latinLnBrk="0" hangingPunct="1">
              <a:lnSpc>
                <a:spcPct val="90000"/>
              </a:lnSpc>
              <a:spcBef>
                <a:spcPts val="169"/>
              </a:spcBef>
              <a:spcAft>
                <a:spcPts val="0"/>
              </a:spcAft>
              <a:buClr>
                <a:schemeClr val="tx1"/>
              </a:buClr>
              <a:buSzTx/>
              <a:buFont typeface="Arial" panose="020B0604020202020204" pitchFamily="34" charset="0"/>
              <a:buChar char="•"/>
              <a:tabLst/>
              <a:defRPr sz="591"/>
            </a:lvl1pPr>
            <a:lvl2pPr>
              <a:defRPr sz="591"/>
            </a:lvl2pPr>
            <a:lvl3pPr>
              <a:defRPr sz="591"/>
            </a:lvl3pPr>
            <a:lvl4pPr>
              <a:defRPr sz="591"/>
            </a:lvl4pPr>
            <a:lvl5pPr>
              <a:defRPr sz="591"/>
            </a:lvl5pPr>
          </a:lstStyle>
          <a:p>
            <a:pPr lvl="0"/>
            <a:r>
              <a:rPr lang="en-US" noProof="0"/>
              <a:t>Click to edit Master text styles</a:t>
            </a:r>
          </a:p>
          <a:p>
            <a:pPr lvl="1"/>
            <a:r>
              <a:rPr lang="en-US" noProof="0"/>
              <a:t>Second level</a:t>
            </a:r>
          </a:p>
        </p:txBody>
      </p:sp>
      <p:sp>
        <p:nvSpPr>
          <p:cNvPr id="16" name="Text Placeholder 10">
            <a:extLst>
              <a:ext uri="{FF2B5EF4-FFF2-40B4-BE49-F238E27FC236}">
                <a16:creationId xmlns:a16="http://schemas.microsoft.com/office/drawing/2014/main" id="{FEA35609-E644-4DF0-8982-873C46185163}"/>
              </a:ext>
            </a:extLst>
          </p:cNvPr>
          <p:cNvSpPr>
            <a:spLocks noGrp="1"/>
          </p:cNvSpPr>
          <p:nvPr userDrawn="1">
            <p:ph type="body" sz="quarter" idx="18"/>
          </p:nvPr>
        </p:nvSpPr>
        <p:spPr>
          <a:xfrm>
            <a:off x="5654636" y="1953305"/>
            <a:ext cx="1666494" cy="1627632"/>
          </a:xfrm>
          <a:solidFill>
            <a:schemeClr val="accent2"/>
          </a:solidFill>
        </p:spPr>
        <p:txBody>
          <a:bodyPr lIns="180000" anchor="ctr" anchorCtr="0">
            <a:noAutofit/>
          </a:bodyPr>
          <a:lstStyle>
            <a:lvl1pPr marL="60750" marR="0" indent="-60750" algn="l" defTabSz="385763" rtl="0" eaLnBrk="1" fontAlgn="auto" latinLnBrk="0" hangingPunct="1">
              <a:lnSpc>
                <a:spcPct val="90000"/>
              </a:lnSpc>
              <a:spcBef>
                <a:spcPts val="169"/>
              </a:spcBef>
              <a:spcAft>
                <a:spcPts val="0"/>
              </a:spcAft>
              <a:buClr>
                <a:schemeClr val="tx1"/>
              </a:buClr>
              <a:buSzTx/>
              <a:buFont typeface="Arial" panose="020B0604020202020204" pitchFamily="34" charset="0"/>
              <a:buChar char="•"/>
              <a:tabLst/>
              <a:defRPr sz="591"/>
            </a:lvl1pPr>
            <a:lvl2pPr>
              <a:defRPr sz="591"/>
            </a:lvl2pPr>
            <a:lvl3pPr>
              <a:defRPr sz="591"/>
            </a:lvl3pPr>
            <a:lvl4pPr>
              <a:defRPr sz="591"/>
            </a:lvl4pPr>
            <a:lvl5pPr>
              <a:defRPr sz="591"/>
            </a:lvl5pPr>
          </a:lstStyle>
          <a:p>
            <a:pPr lvl="0"/>
            <a:r>
              <a:rPr lang="en-US" noProof="0"/>
              <a:t>Click to edit Master text styles</a:t>
            </a:r>
          </a:p>
          <a:p>
            <a:pPr lvl="1"/>
            <a:r>
              <a:rPr lang="en-US" noProof="0"/>
              <a:t>Second level</a:t>
            </a:r>
          </a:p>
        </p:txBody>
      </p:sp>
      <p:sp>
        <p:nvSpPr>
          <p:cNvPr id="17" name="Text Placeholder 10">
            <a:extLst>
              <a:ext uri="{FF2B5EF4-FFF2-40B4-BE49-F238E27FC236}">
                <a16:creationId xmlns:a16="http://schemas.microsoft.com/office/drawing/2014/main" id="{56BC7BD0-6D40-4DA2-9119-3D744AC98825}"/>
              </a:ext>
            </a:extLst>
          </p:cNvPr>
          <p:cNvSpPr>
            <a:spLocks noGrp="1"/>
          </p:cNvSpPr>
          <p:nvPr userDrawn="1">
            <p:ph type="body" sz="quarter" idx="19"/>
          </p:nvPr>
        </p:nvSpPr>
        <p:spPr>
          <a:xfrm>
            <a:off x="7570518" y="1953305"/>
            <a:ext cx="1241298" cy="1627632"/>
          </a:xfrm>
          <a:solidFill>
            <a:schemeClr val="accent2"/>
          </a:solidFill>
        </p:spPr>
        <p:txBody>
          <a:bodyPr lIns="144000" anchor="ctr" anchorCtr="0">
            <a:noAutofit/>
          </a:bodyPr>
          <a:lstStyle>
            <a:lvl1pPr marL="60750" marR="0" indent="-60750" algn="l" defTabSz="385763" rtl="0" eaLnBrk="1" fontAlgn="auto" latinLnBrk="0" hangingPunct="1">
              <a:lnSpc>
                <a:spcPct val="90000"/>
              </a:lnSpc>
              <a:spcBef>
                <a:spcPts val="169"/>
              </a:spcBef>
              <a:spcAft>
                <a:spcPts val="0"/>
              </a:spcAft>
              <a:buClr>
                <a:schemeClr val="tx1"/>
              </a:buClr>
              <a:buSzTx/>
              <a:buFont typeface="Arial" panose="020B0604020202020204" pitchFamily="34" charset="0"/>
              <a:buChar char="•"/>
              <a:tabLst/>
              <a:defRPr sz="591"/>
            </a:lvl1pPr>
            <a:lvl2pPr>
              <a:defRPr sz="591"/>
            </a:lvl2pPr>
            <a:lvl3pPr>
              <a:defRPr sz="591"/>
            </a:lvl3pPr>
            <a:lvl4pPr>
              <a:defRPr sz="591"/>
            </a:lvl4pPr>
            <a:lvl5pPr>
              <a:defRPr sz="591"/>
            </a:lvl5pPr>
          </a:lstStyle>
          <a:p>
            <a:pPr lvl="0"/>
            <a:r>
              <a:rPr lang="en-US" noProof="0"/>
              <a:t>Click to edit Master text styles</a:t>
            </a:r>
          </a:p>
          <a:p>
            <a:pPr lvl="1"/>
            <a:r>
              <a:rPr lang="en-US" noProof="0"/>
              <a:t>Second level</a:t>
            </a:r>
          </a:p>
        </p:txBody>
      </p:sp>
      <p:sp>
        <p:nvSpPr>
          <p:cNvPr id="19" name="Text Placeholder 12">
            <a:extLst>
              <a:ext uri="{FF2B5EF4-FFF2-40B4-BE49-F238E27FC236}">
                <a16:creationId xmlns:a16="http://schemas.microsoft.com/office/drawing/2014/main" id="{804D7697-ED6C-474A-BC1C-AC319C4D1111}"/>
              </a:ext>
            </a:extLst>
          </p:cNvPr>
          <p:cNvSpPr>
            <a:spLocks noGrp="1"/>
          </p:cNvSpPr>
          <p:nvPr userDrawn="1">
            <p:ph type="body" sz="quarter" idx="20" hasCustomPrompt="1"/>
          </p:nvPr>
        </p:nvSpPr>
        <p:spPr>
          <a:xfrm>
            <a:off x="8007292" y="3863547"/>
            <a:ext cx="432054" cy="576072"/>
          </a:xfrm>
          <a:solidFill>
            <a:schemeClr val="accent1"/>
          </a:solidFill>
        </p:spPr>
        <p:txBody>
          <a:bodyPr anchor="ctr" anchorCtr="0">
            <a:noAutofit/>
          </a:bodyPr>
          <a:lstStyle>
            <a:lvl1pPr marL="0" indent="0" algn="ctr">
              <a:buNone/>
              <a:defRPr sz="760">
                <a:solidFill>
                  <a:schemeClr val="tx1"/>
                </a:solidFill>
                <a:latin typeface="+mj-lt"/>
              </a:defRPr>
            </a:lvl1pPr>
            <a:lvl2pPr marL="192881" indent="0" algn="ctr">
              <a:buNone/>
              <a:defRPr sz="760">
                <a:solidFill>
                  <a:schemeClr val="tx1"/>
                </a:solidFill>
                <a:latin typeface="+mj-lt"/>
              </a:defRPr>
            </a:lvl2pPr>
            <a:lvl3pPr marL="385763" indent="0" algn="ctr">
              <a:buNone/>
              <a:defRPr sz="760">
                <a:solidFill>
                  <a:schemeClr val="tx1"/>
                </a:solidFill>
                <a:latin typeface="+mj-lt"/>
              </a:defRPr>
            </a:lvl3pPr>
            <a:lvl4pPr marL="578644" indent="0" algn="ctr">
              <a:buNone/>
              <a:defRPr sz="760">
                <a:solidFill>
                  <a:schemeClr val="tx1"/>
                </a:solidFill>
                <a:latin typeface="+mj-lt"/>
              </a:defRPr>
            </a:lvl4pPr>
            <a:lvl5pPr marL="771525" indent="0" algn="ctr">
              <a:buNone/>
              <a:defRPr sz="760">
                <a:solidFill>
                  <a:schemeClr val="tx1"/>
                </a:solidFill>
                <a:latin typeface="+mj-lt"/>
              </a:defRPr>
            </a:lvl5pPr>
          </a:lstStyle>
          <a:p>
            <a:pPr lvl="0"/>
            <a:r>
              <a:rPr lang="en-US" noProof="0"/>
              <a:t>12</a:t>
            </a:r>
          </a:p>
        </p:txBody>
      </p:sp>
      <p:sp>
        <p:nvSpPr>
          <p:cNvPr id="20" name="Text Placeholder 12">
            <a:extLst>
              <a:ext uri="{FF2B5EF4-FFF2-40B4-BE49-F238E27FC236}">
                <a16:creationId xmlns:a16="http://schemas.microsoft.com/office/drawing/2014/main" id="{F096A408-4C73-43FA-9BB3-9715B82B3D2B}"/>
              </a:ext>
            </a:extLst>
          </p:cNvPr>
          <p:cNvSpPr>
            <a:spLocks noGrp="1"/>
          </p:cNvSpPr>
          <p:nvPr userDrawn="1">
            <p:ph type="body" sz="quarter" idx="21" hasCustomPrompt="1"/>
          </p:nvPr>
        </p:nvSpPr>
        <p:spPr>
          <a:xfrm>
            <a:off x="1312371" y="3863547"/>
            <a:ext cx="432054" cy="576072"/>
          </a:xfrm>
          <a:solidFill>
            <a:schemeClr val="accent1"/>
          </a:solidFill>
        </p:spPr>
        <p:txBody>
          <a:bodyPr anchor="ctr" anchorCtr="0">
            <a:noAutofit/>
          </a:bodyPr>
          <a:lstStyle>
            <a:lvl1pPr marL="0" indent="0" algn="ctr">
              <a:buNone/>
              <a:defRPr sz="760">
                <a:solidFill>
                  <a:schemeClr val="tx1"/>
                </a:solidFill>
                <a:latin typeface="+mj-lt"/>
              </a:defRPr>
            </a:lvl1pPr>
            <a:lvl2pPr marL="192881" indent="0" algn="ctr">
              <a:buNone/>
              <a:defRPr sz="760">
                <a:solidFill>
                  <a:schemeClr val="tx1"/>
                </a:solidFill>
                <a:latin typeface="+mj-lt"/>
              </a:defRPr>
            </a:lvl2pPr>
            <a:lvl3pPr marL="385763" indent="0" algn="ctr">
              <a:buNone/>
              <a:defRPr sz="760">
                <a:solidFill>
                  <a:schemeClr val="tx1"/>
                </a:solidFill>
                <a:latin typeface="+mj-lt"/>
              </a:defRPr>
            </a:lvl3pPr>
            <a:lvl4pPr marL="578644" indent="0" algn="ctr">
              <a:buNone/>
              <a:defRPr sz="760">
                <a:solidFill>
                  <a:schemeClr val="tx1"/>
                </a:solidFill>
                <a:latin typeface="+mj-lt"/>
              </a:defRPr>
            </a:lvl4pPr>
            <a:lvl5pPr marL="771525" indent="0" algn="ctr">
              <a:buNone/>
              <a:defRPr sz="760">
                <a:solidFill>
                  <a:schemeClr val="tx1"/>
                </a:solidFill>
                <a:latin typeface="+mj-lt"/>
              </a:defRPr>
            </a:lvl5pPr>
          </a:lstStyle>
          <a:p>
            <a:pPr lvl="0"/>
            <a:r>
              <a:rPr lang="en-US" noProof="0"/>
              <a:t>01</a:t>
            </a:r>
          </a:p>
        </p:txBody>
      </p:sp>
      <p:sp>
        <p:nvSpPr>
          <p:cNvPr id="21" name="Text Placeholder 12">
            <a:extLst>
              <a:ext uri="{FF2B5EF4-FFF2-40B4-BE49-F238E27FC236}">
                <a16:creationId xmlns:a16="http://schemas.microsoft.com/office/drawing/2014/main" id="{C5B11A21-C8C4-419F-851D-CD63CACCAEC4}"/>
              </a:ext>
            </a:extLst>
          </p:cNvPr>
          <p:cNvSpPr>
            <a:spLocks noGrp="1"/>
          </p:cNvSpPr>
          <p:nvPr userDrawn="1">
            <p:ph type="body" sz="quarter" idx="22" hasCustomPrompt="1"/>
          </p:nvPr>
        </p:nvSpPr>
        <p:spPr>
          <a:xfrm>
            <a:off x="1921000" y="3863547"/>
            <a:ext cx="432054" cy="576072"/>
          </a:xfrm>
          <a:solidFill>
            <a:schemeClr val="accent1"/>
          </a:solidFill>
        </p:spPr>
        <p:txBody>
          <a:bodyPr anchor="ctr" anchorCtr="0">
            <a:noAutofit/>
          </a:bodyPr>
          <a:lstStyle>
            <a:lvl1pPr marL="0" indent="0" algn="ctr">
              <a:buNone/>
              <a:defRPr sz="760">
                <a:solidFill>
                  <a:schemeClr val="tx1"/>
                </a:solidFill>
                <a:latin typeface="+mj-lt"/>
              </a:defRPr>
            </a:lvl1pPr>
            <a:lvl2pPr marL="192881" indent="0" algn="ctr">
              <a:buNone/>
              <a:defRPr sz="760">
                <a:solidFill>
                  <a:schemeClr val="tx1"/>
                </a:solidFill>
                <a:latin typeface="+mj-lt"/>
              </a:defRPr>
            </a:lvl2pPr>
            <a:lvl3pPr marL="385763" indent="0" algn="ctr">
              <a:buNone/>
              <a:defRPr sz="760">
                <a:solidFill>
                  <a:schemeClr val="tx1"/>
                </a:solidFill>
                <a:latin typeface="+mj-lt"/>
              </a:defRPr>
            </a:lvl3pPr>
            <a:lvl4pPr marL="578644" indent="0" algn="ctr">
              <a:buNone/>
              <a:defRPr sz="760">
                <a:solidFill>
                  <a:schemeClr val="tx1"/>
                </a:solidFill>
                <a:latin typeface="+mj-lt"/>
              </a:defRPr>
            </a:lvl4pPr>
            <a:lvl5pPr marL="771525" indent="0" algn="ctr">
              <a:buNone/>
              <a:defRPr sz="760">
                <a:solidFill>
                  <a:schemeClr val="tx1"/>
                </a:solidFill>
                <a:latin typeface="+mj-lt"/>
              </a:defRPr>
            </a:lvl5pPr>
          </a:lstStyle>
          <a:p>
            <a:pPr lvl="0"/>
            <a:r>
              <a:rPr lang="en-US" noProof="0"/>
              <a:t>02</a:t>
            </a:r>
          </a:p>
        </p:txBody>
      </p:sp>
      <p:sp>
        <p:nvSpPr>
          <p:cNvPr id="22" name="Text Placeholder 12">
            <a:extLst>
              <a:ext uri="{FF2B5EF4-FFF2-40B4-BE49-F238E27FC236}">
                <a16:creationId xmlns:a16="http://schemas.microsoft.com/office/drawing/2014/main" id="{C61FE761-D585-4D37-9741-3F2923A03B01}"/>
              </a:ext>
            </a:extLst>
          </p:cNvPr>
          <p:cNvSpPr>
            <a:spLocks noGrp="1"/>
          </p:cNvSpPr>
          <p:nvPr userDrawn="1">
            <p:ph type="body" sz="quarter" idx="23" hasCustomPrompt="1"/>
          </p:nvPr>
        </p:nvSpPr>
        <p:spPr>
          <a:xfrm>
            <a:off x="7398659" y="3863547"/>
            <a:ext cx="432054" cy="576072"/>
          </a:xfrm>
          <a:solidFill>
            <a:schemeClr val="accent1"/>
          </a:solidFill>
        </p:spPr>
        <p:txBody>
          <a:bodyPr anchor="ctr" anchorCtr="0">
            <a:noAutofit/>
          </a:bodyPr>
          <a:lstStyle>
            <a:lvl1pPr marL="0" indent="0" algn="ctr">
              <a:buNone/>
              <a:defRPr sz="760">
                <a:solidFill>
                  <a:schemeClr val="tx1"/>
                </a:solidFill>
                <a:latin typeface="+mj-lt"/>
              </a:defRPr>
            </a:lvl1pPr>
            <a:lvl2pPr marL="192881" indent="0" algn="ctr">
              <a:buNone/>
              <a:defRPr sz="760">
                <a:solidFill>
                  <a:schemeClr val="tx1"/>
                </a:solidFill>
                <a:latin typeface="+mj-lt"/>
              </a:defRPr>
            </a:lvl2pPr>
            <a:lvl3pPr marL="385763" indent="0" algn="ctr">
              <a:buNone/>
              <a:defRPr sz="760">
                <a:solidFill>
                  <a:schemeClr val="tx1"/>
                </a:solidFill>
                <a:latin typeface="+mj-lt"/>
              </a:defRPr>
            </a:lvl3pPr>
            <a:lvl4pPr marL="578644" indent="0" algn="ctr">
              <a:buNone/>
              <a:defRPr sz="760">
                <a:solidFill>
                  <a:schemeClr val="tx1"/>
                </a:solidFill>
                <a:latin typeface="+mj-lt"/>
              </a:defRPr>
            </a:lvl4pPr>
            <a:lvl5pPr marL="771525" indent="0" algn="ctr">
              <a:buNone/>
              <a:defRPr sz="760">
                <a:solidFill>
                  <a:schemeClr val="tx1"/>
                </a:solidFill>
                <a:latin typeface="+mj-lt"/>
              </a:defRPr>
            </a:lvl5pPr>
          </a:lstStyle>
          <a:p>
            <a:pPr lvl="0"/>
            <a:r>
              <a:rPr lang="en-US" noProof="0"/>
              <a:t>11</a:t>
            </a:r>
          </a:p>
        </p:txBody>
      </p:sp>
      <p:sp>
        <p:nvSpPr>
          <p:cNvPr id="23" name="Text Placeholder 12">
            <a:extLst>
              <a:ext uri="{FF2B5EF4-FFF2-40B4-BE49-F238E27FC236}">
                <a16:creationId xmlns:a16="http://schemas.microsoft.com/office/drawing/2014/main" id="{AEF88759-07E7-421C-98C4-6C5962899D05}"/>
              </a:ext>
            </a:extLst>
          </p:cNvPr>
          <p:cNvSpPr>
            <a:spLocks noGrp="1"/>
          </p:cNvSpPr>
          <p:nvPr userDrawn="1">
            <p:ph type="body" sz="quarter" idx="24" hasCustomPrompt="1"/>
          </p:nvPr>
        </p:nvSpPr>
        <p:spPr>
          <a:xfrm>
            <a:off x="6181401" y="3863547"/>
            <a:ext cx="432054" cy="576072"/>
          </a:xfrm>
          <a:solidFill>
            <a:schemeClr val="accent1"/>
          </a:solidFill>
        </p:spPr>
        <p:txBody>
          <a:bodyPr anchor="ctr" anchorCtr="0">
            <a:noAutofit/>
          </a:bodyPr>
          <a:lstStyle>
            <a:lvl1pPr marL="0" indent="0" algn="ctr">
              <a:buNone/>
              <a:defRPr sz="760">
                <a:solidFill>
                  <a:schemeClr val="tx1"/>
                </a:solidFill>
                <a:latin typeface="+mj-lt"/>
              </a:defRPr>
            </a:lvl1pPr>
            <a:lvl2pPr marL="192881" indent="0" algn="ctr">
              <a:buNone/>
              <a:defRPr sz="760">
                <a:solidFill>
                  <a:schemeClr val="tx1"/>
                </a:solidFill>
                <a:latin typeface="+mj-lt"/>
              </a:defRPr>
            </a:lvl2pPr>
            <a:lvl3pPr marL="385763" indent="0" algn="ctr">
              <a:buNone/>
              <a:defRPr sz="760">
                <a:solidFill>
                  <a:schemeClr val="tx1"/>
                </a:solidFill>
                <a:latin typeface="+mj-lt"/>
              </a:defRPr>
            </a:lvl3pPr>
            <a:lvl4pPr marL="578644" indent="0" algn="ctr">
              <a:buNone/>
              <a:defRPr sz="760">
                <a:solidFill>
                  <a:schemeClr val="tx1"/>
                </a:solidFill>
                <a:latin typeface="+mj-lt"/>
              </a:defRPr>
            </a:lvl4pPr>
            <a:lvl5pPr marL="771525" indent="0" algn="ctr">
              <a:buNone/>
              <a:defRPr sz="760">
                <a:solidFill>
                  <a:schemeClr val="tx1"/>
                </a:solidFill>
                <a:latin typeface="+mj-lt"/>
              </a:defRPr>
            </a:lvl5pPr>
          </a:lstStyle>
          <a:p>
            <a:pPr lvl="0"/>
            <a:r>
              <a:rPr lang="en-US" noProof="0"/>
              <a:t>09</a:t>
            </a:r>
          </a:p>
        </p:txBody>
      </p:sp>
      <p:sp>
        <p:nvSpPr>
          <p:cNvPr id="24" name="Text Placeholder 12">
            <a:extLst>
              <a:ext uri="{FF2B5EF4-FFF2-40B4-BE49-F238E27FC236}">
                <a16:creationId xmlns:a16="http://schemas.microsoft.com/office/drawing/2014/main" id="{46CC2679-5DDB-45BD-AFC4-C0E40C90A9F1}"/>
              </a:ext>
            </a:extLst>
          </p:cNvPr>
          <p:cNvSpPr>
            <a:spLocks noGrp="1"/>
          </p:cNvSpPr>
          <p:nvPr userDrawn="1">
            <p:ph type="body" sz="quarter" idx="25" hasCustomPrompt="1"/>
          </p:nvPr>
        </p:nvSpPr>
        <p:spPr>
          <a:xfrm>
            <a:off x="4964144" y="3863547"/>
            <a:ext cx="432054" cy="576072"/>
          </a:xfrm>
          <a:solidFill>
            <a:schemeClr val="accent1"/>
          </a:solidFill>
        </p:spPr>
        <p:txBody>
          <a:bodyPr anchor="ctr" anchorCtr="0">
            <a:noAutofit/>
          </a:bodyPr>
          <a:lstStyle>
            <a:lvl1pPr marL="0" indent="0" algn="ctr">
              <a:buNone/>
              <a:defRPr sz="760">
                <a:solidFill>
                  <a:schemeClr val="tx1"/>
                </a:solidFill>
                <a:latin typeface="+mj-lt"/>
              </a:defRPr>
            </a:lvl1pPr>
            <a:lvl2pPr marL="192881" indent="0" algn="ctr">
              <a:buNone/>
              <a:defRPr sz="760">
                <a:solidFill>
                  <a:schemeClr val="tx1"/>
                </a:solidFill>
                <a:latin typeface="+mj-lt"/>
              </a:defRPr>
            </a:lvl2pPr>
            <a:lvl3pPr marL="385763" indent="0" algn="ctr">
              <a:buNone/>
              <a:defRPr sz="760">
                <a:solidFill>
                  <a:schemeClr val="tx1"/>
                </a:solidFill>
                <a:latin typeface="+mj-lt"/>
              </a:defRPr>
            </a:lvl3pPr>
            <a:lvl4pPr marL="578644" indent="0" algn="ctr">
              <a:buNone/>
              <a:defRPr sz="760">
                <a:solidFill>
                  <a:schemeClr val="tx1"/>
                </a:solidFill>
                <a:latin typeface="+mj-lt"/>
              </a:defRPr>
            </a:lvl4pPr>
            <a:lvl5pPr marL="771525" indent="0" algn="ctr">
              <a:buNone/>
              <a:defRPr sz="760">
                <a:solidFill>
                  <a:schemeClr val="tx1"/>
                </a:solidFill>
                <a:latin typeface="+mj-lt"/>
              </a:defRPr>
            </a:lvl5pPr>
          </a:lstStyle>
          <a:p>
            <a:pPr lvl="0"/>
            <a:r>
              <a:rPr lang="en-US" noProof="0"/>
              <a:t>07</a:t>
            </a:r>
          </a:p>
        </p:txBody>
      </p:sp>
      <p:sp>
        <p:nvSpPr>
          <p:cNvPr id="25" name="Text Placeholder 12">
            <a:extLst>
              <a:ext uri="{FF2B5EF4-FFF2-40B4-BE49-F238E27FC236}">
                <a16:creationId xmlns:a16="http://schemas.microsoft.com/office/drawing/2014/main" id="{02ABD78C-73AA-439C-A5BE-17644A96282B}"/>
              </a:ext>
            </a:extLst>
          </p:cNvPr>
          <p:cNvSpPr>
            <a:spLocks noGrp="1"/>
          </p:cNvSpPr>
          <p:nvPr userDrawn="1">
            <p:ph type="body" sz="quarter" idx="26" hasCustomPrompt="1"/>
          </p:nvPr>
        </p:nvSpPr>
        <p:spPr>
          <a:xfrm>
            <a:off x="4355515" y="3863547"/>
            <a:ext cx="432054" cy="576072"/>
          </a:xfrm>
          <a:solidFill>
            <a:schemeClr val="accent1"/>
          </a:solidFill>
        </p:spPr>
        <p:txBody>
          <a:bodyPr anchor="ctr" anchorCtr="0">
            <a:noAutofit/>
          </a:bodyPr>
          <a:lstStyle>
            <a:lvl1pPr marL="0" indent="0" algn="ctr">
              <a:buNone/>
              <a:defRPr sz="760">
                <a:solidFill>
                  <a:schemeClr val="tx1"/>
                </a:solidFill>
                <a:latin typeface="+mj-lt"/>
              </a:defRPr>
            </a:lvl1pPr>
            <a:lvl2pPr marL="192881" indent="0" algn="ctr">
              <a:buNone/>
              <a:defRPr sz="760">
                <a:solidFill>
                  <a:schemeClr val="tx1"/>
                </a:solidFill>
                <a:latin typeface="+mj-lt"/>
              </a:defRPr>
            </a:lvl2pPr>
            <a:lvl3pPr marL="385763" indent="0" algn="ctr">
              <a:buNone/>
              <a:defRPr sz="760">
                <a:solidFill>
                  <a:schemeClr val="tx1"/>
                </a:solidFill>
                <a:latin typeface="+mj-lt"/>
              </a:defRPr>
            </a:lvl3pPr>
            <a:lvl4pPr marL="578644" indent="0" algn="ctr">
              <a:buNone/>
              <a:defRPr sz="760">
                <a:solidFill>
                  <a:schemeClr val="tx1"/>
                </a:solidFill>
                <a:latin typeface="+mj-lt"/>
              </a:defRPr>
            </a:lvl4pPr>
            <a:lvl5pPr marL="771525" indent="0" algn="ctr">
              <a:buNone/>
              <a:defRPr sz="760">
                <a:solidFill>
                  <a:schemeClr val="tx1"/>
                </a:solidFill>
                <a:latin typeface="+mj-lt"/>
              </a:defRPr>
            </a:lvl5pPr>
          </a:lstStyle>
          <a:p>
            <a:pPr lvl="0"/>
            <a:r>
              <a:rPr lang="en-US" noProof="0"/>
              <a:t>06</a:t>
            </a:r>
          </a:p>
        </p:txBody>
      </p:sp>
      <p:sp>
        <p:nvSpPr>
          <p:cNvPr id="26" name="Text Placeholder 12">
            <a:extLst>
              <a:ext uri="{FF2B5EF4-FFF2-40B4-BE49-F238E27FC236}">
                <a16:creationId xmlns:a16="http://schemas.microsoft.com/office/drawing/2014/main" id="{272124E2-B2DD-45A6-ABE6-459C7038FBB5}"/>
              </a:ext>
            </a:extLst>
          </p:cNvPr>
          <p:cNvSpPr>
            <a:spLocks noGrp="1"/>
          </p:cNvSpPr>
          <p:nvPr userDrawn="1">
            <p:ph type="body" sz="quarter" idx="27" hasCustomPrompt="1"/>
          </p:nvPr>
        </p:nvSpPr>
        <p:spPr>
          <a:xfrm>
            <a:off x="3746886" y="3863547"/>
            <a:ext cx="432054" cy="576072"/>
          </a:xfrm>
          <a:solidFill>
            <a:schemeClr val="accent1"/>
          </a:solidFill>
        </p:spPr>
        <p:txBody>
          <a:bodyPr anchor="ctr" anchorCtr="0">
            <a:noAutofit/>
          </a:bodyPr>
          <a:lstStyle>
            <a:lvl1pPr marL="0" indent="0" algn="ctr">
              <a:buNone/>
              <a:defRPr sz="760">
                <a:solidFill>
                  <a:schemeClr val="tx1"/>
                </a:solidFill>
                <a:latin typeface="+mj-lt"/>
              </a:defRPr>
            </a:lvl1pPr>
            <a:lvl2pPr marL="192881" indent="0" algn="ctr">
              <a:buNone/>
              <a:defRPr sz="760">
                <a:solidFill>
                  <a:schemeClr val="tx1"/>
                </a:solidFill>
                <a:latin typeface="+mj-lt"/>
              </a:defRPr>
            </a:lvl2pPr>
            <a:lvl3pPr marL="385763" indent="0" algn="ctr">
              <a:buNone/>
              <a:defRPr sz="760">
                <a:solidFill>
                  <a:schemeClr val="tx1"/>
                </a:solidFill>
                <a:latin typeface="+mj-lt"/>
              </a:defRPr>
            </a:lvl3pPr>
            <a:lvl4pPr marL="578644" indent="0" algn="ctr">
              <a:buNone/>
              <a:defRPr sz="760">
                <a:solidFill>
                  <a:schemeClr val="tx1"/>
                </a:solidFill>
                <a:latin typeface="+mj-lt"/>
              </a:defRPr>
            </a:lvl4pPr>
            <a:lvl5pPr marL="771525" indent="0" algn="ctr">
              <a:buNone/>
              <a:defRPr sz="760">
                <a:solidFill>
                  <a:schemeClr val="tx1"/>
                </a:solidFill>
                <a:latin typeface="+mj-lt"/>
              </a:defRPr>
            </a:lvl5pPr>
          </a:lstStyle>
          <a:p>
            <a:pPr lvl="0"/>
            <a:r>
              <a:rPr lang="en-US" noProof="0"/>
              <a:t>05</a:t>
            </a:r>
          </a:p>
        </p:txBody>
      </p:sp>
      <p:sp>
        <p:nvSpPr>
          <p:cNvPr id="27" name="Text Placeholder 12">
            <a:extLst>
              <a:ext uri="{FF2B5EF4-FFF2-40B4-BE49-F238E27FC236}">
                <a16:creationId xmlns:a16="http://schemas.microsoft.com/office/drawing/2014/main" id="{37660DC0-4623-45A5-84FE-A8AB30FB91DF}"/>
              </a:ext>
            </a:extLst>
          </p:cNvPr>
          <p:cNvSpPr>
            <a:spLocks noGrp="1"/>
          </p:cNvSpPr>
          <p:nvPr userDrawn="1">
            <p:ph type="body" sz="quarter" idx="28" hasCustomPrompt="1"/>
          </p:nvPr>
        </p:nvSpPr>
        <p:spPr>
          <a:xfrm>
            <a:off x="3138257" y="3863547"/>
            <a:ext cx="432054" cy="576072"/>
          </a:xfrm>
          <a:solidFill>
            <a:schemeClr val="accent1"/>
          </a:solidFill>
        </p:spPr>
        <p:txBody>
          <a:bodyPr anchor="ctr" anchorCtr="0">
            <a:noAutofit/>
          </a:bodyPr>
          <a:lstStyle>
            <a:lvl1pPr marL="0" indent="0" algn="ctr">
              <a:buNone/>
              <a:defRPr sz="760">
                <a:solidFill>
                  <a:schemeClr val="tx1"/>
                </a:solidFill>
                <a:latin typeface="+mj-lt"/>
              </a:defRPr>
            </a:lvl1pPr>
            <a:lvl2pPr marL="192881" indent="0" algn="ctr">
              <a:buNone/>
              <a:defRPr sz="760">
                <a:solidFill>
                  <a:schemeClr val="tx1"/>
                </a:solidFill>
                <a:latin typeface="+mj-lt"/>
              </a:defRPr>
            </a:lvl2pPr>
            <a:lvl3pPr marL="385763" indent="0" algn="ctr">
              <a:buNone/>
              <a:defRPr sz="760">
                <a:solidFill>
                  <a:schemeClr val="tx1"/>
                </a:solidFill>
                <a:latin typeface="+mj-lt"/>
              </a:defRPr>
            </a:lvl3pPr>
            <a:lvl4pPr marL="578644" indent="0" algn="ctr">
              <a:buNone/>
              <a:defRPr sz="760">
                <a:solidFill>
                  <a:schemeClr val="tx1"/>
                </a:solidFill>
                <a:latin typeface="+mj-lt"/>
              </a:defRPr>
            </a:lvl4pPr>
            <a:lvl5pPr marL="771525" indent="0" algn="ctr">
              <a:buNone/>
              <a:defRPr sz="760">
                <a:solidFill>
                  <a:schemeClr val="tx1"/>
                </a:solidFill>
                <a:latin typeface="+mj-lt"/>
              </a:defRPr>
            </a:lvl5pPr>
          </a:lstStyle>
          <a:p>
            <a:pPr lvl="0"/>
            <a:r>
              <a:rPr lang="en-US" noProof="0"/>
              <a:t>04</a:t>
            </a:r>
          </a:p>
        </p:txBody>
      </p:sp>
      <p:sp>
        <p:nvSpPr>
          <p:cNvPr id="28" name="Text Placeholder 12">
            <a:extLst>
              <a:ext uri="{FF2B5EF4-FFF2-40B4-BE49-F238E27FC236}">
                <a16:creationId xmlns:a16="http://schemas.microsoft.com/office/drawing/2014/main" id="{1324C94E-2600-4373-9B3A-E70E6F6E3EAE}"/>
              </a:ext>
            </a:extLst>
          </p:cNvPr>
          <p:cNvSpPr>
            <a:spLocks noGrp="1"/>
          </p:cNvSpPr>
          <p:nvPr userDrawn="1">
            <p:ph type="body" sz="quarter" idx="29" hasCustomPrompt="1"/>
          </p:nvPr>
        </p:nvSpPr>
        <p:spPr>
          <a:xfrm>
            <a:off x="2529629" y="3863547"/>
            <a:ext cx="432054" cy="576072"/>
          </a:xfrm>
          <a:solidFill>
            <a:schemeClr val="accent1"/>
          </a:solidFill>
        </p:spPr>
        <p:txBody>
          <a:bodyPr anchor="ctr" anchorCtr="0">
            <a:noAutofit/>
          </a:bodyPr>
          <a:lstStyle>
            <a:lvl1pPr marL="0" indent="0" algn="ctr">
              <a:buNone/>
              <a:defRPr sz="760">
                <a:solidFill>
                  <a:schemeClr val="tx1"/>
                </a:solidFill>
                <a:latin typeface="+mj-lt"/>
              </a:defRPr>
            </a:lvl1pPr>
            <a:lvl2pPr marL="192881" indent="0" algn="ctr">
              <a:buNone/>
              <a:defRPr sz="760">
                <a:solidFill>
                  <a:schemeClr val="tx1"/>
                </a:solidFill>
                <a:latin typeface="+mj-lt"/>
              </a:defRPr>
            </a:lvl2pPr>
            <a:lvl3pPr marL="385763" indent="0" algn="ctr">
              <a:buNone/>
              <a:defRPr sz="760">
                <a:solidFill>
                  <a:schemeClr val="tx1"/>
                </a:solidFill>
                <a:latin typeface="+mj-lt"/>
              </a:defRPr>
            </a:lvl3pPr>
            <a:lvl4pPr marL="578644" indent="0" algn="ctr">
              <a:buNone/>
              <a:defRPr sz="760">
                <a:solidFill>
                  <a:schemeClr val="tx1"/>
                </a:solidFill>
                <a:latin typeface="+mj-lt"/>
              </a:defRPr>
            </a:lvl4pPr>
            <a:lvl5pPr marL="771525" indent="0" algn="ctr">
              <a:buNone/>
              <a:defRPr sz="760">
                <a:solidFill>
                  <a:schemeClr val="tx1"/>
                </a:solidFill>
                <a:latin typeface="+mj-lt"/>
              </a:defRPr>
            </a:lvl5pPr>
          </a:lstStyle>
          <a:p>
            <a:pPr lvl="0"/>
            <a:r>
              <a:rPr lang="en-US" noProof="0"/>
              <a:t>03</a:t>
            </a:r>
          </a:p>
        </p:txBody>
      </p:sp>
      <p:sp>
        <p:nvSpPr>
          <p:cNvPr id="29" name="Text Placeholder 12">
            <a:extLst>
              <a:ext uri="{FF2B5EF4-FFF2-40B4-BE49-F238E27FC236}">
                <a16:creationId xmlns:a16="http://schemas.microsoft.com/office/drawing/2014/main" id="{C1ED5B50-C717-4ECD-9434-0C486B1FA95B}"/>
              </a:ext>
            </a:extLst>
          </p:cNvPr>
          <p:cNvSpPr>
            <a:spLocks noGrp="1"/>
          </p:cNvSpPr>
          <p:nvPr userDrawn="1">
            <p:ph type="body" sz="quarter" idx="30" hasCustomPrompt="1"/>
          </p:nvPr>
        </p:nvSpPr>
        <p:spPr>
          <a:xfrm>
            <a:off x="5572772" y="3863547"/>
            <a:ext cx="432054" cy="576072"/>
          </a:xfrm>
          <a:solidFill>
            <a:schemeClr val="accent1"/>
          </a:solidFill>
        </p:spPr>
        <p:txBody>
          <a:bodyPr anchor="ctr" anchorCtr="0">
            <a:noAutofit/>
          </a:bodyPr>
          <a:lstStyle>
            <a:lvl1pPr marL="0" indent="0" algn="ctr">
              <a:buNone/>
              <a:defRPr sz="760">
                <a:solidFill>
                  <a:schemeClr val="tx1"/>
                </a:solidFill>
                <a:latin typeface="+mj-lt"/>
              </a:defRPr>
            </a:lvl1pPr>
            <a:lvl2pPr marL="192881" indent="0" algn="ctr">
              <a:buNone/>
              <a:defRPr sz="760">
                <a:solidFill>
                  <a:schemeClr val="tx1"/>
                </a:solidFill>
                <a:latin typeface="+mj-lt"/>
              </a:defRPr>
            </a:lvl2pPr>
            <a:lvl3pPr marL="385763" indent="0" algn="ctr">
              <a:buNone/>
              <a:defRPr sz="760">
                <a:solidFill>
                  <a:schemeClr val="tx1"/>
                </a:solidFill>
                <a:latin typeface="+mj-lt"/>
              </a:defRPr>
            </a:lvl3pPr>
            <a:lvl4pPr marL="578644" indent="0" algn="ctr">
              <a:buNone/>
              <a:defRPr sz="760">
                <a:solidFill>
                  <a:schemeClr val="tx1"/>
                </a:solidFill>
                <a:latin typeface="+mj-lt"/>
              </a:defRPr>
            </a:lvl4pPr>
            <a:lvl5pPr marL="771525" indent="0" algn="ctr">
              <a:buNone/>
              <a:defRPr sz="760">
                <a:solidFill>
                  <a:schemeClr val="tx1"/>
                </a:solidFill>
                <a:latin typeface="+mj-lt"/>
              </a:defRPr>
            </a:lvl5pPr>
          </a:lstStyle>
          <a:p>
            <a:pPr lvl="0"/>
            <a:r>
              <a:rPr lang="en-US" noProof="0"/>
              <a:t>08</a:t>
            </a:r>
          </a:p>
        </p:txBody>
      </p:sp>
      <p:sp>
        <p:nvSpPr>
          <p:cNvPr id="30" name="Text Placeholder 12">
            <a:extLst>
              <a:ext uri="{FF2B5EF4-FFF2-40B4-BE49-F238E27FC236}">
                <a16:creationId xmlns:a16="http://schemas.microsoft.com/office/drawing/2014/main" id="{E91BD8A6-461F-4EAC-82F8-A744495D6BFF}"/>
              </a:ext>
            </a:extLst>
          </p:cNvPr>
          <p:cNvSpPr>
            <a:spLocks noGrp="1"/>
          </p:cNvSpPr>
          <p:nvPr userDrawn="1">
            <p:ph type="body" sz="quarter" idx="31" hasCustomPrompt="1"/>
          </p:nvPr>
        </p:nvSpPr>
        <p:spPr>
          <a:xfrm>
            <a:off x="6790030" y="3863547"/>
            <a:ext cx="432054" cy="576072"/>
          </a:xfrm>
          <a:solidFill>
            <a:schemeClr val="accent1"/>
          </a:solidFill>
        </p:spPr>
        <p:txBody>
          <a:bodyPr anchor="ctr" anchorCtr="0">
            <a:noAutofit/>
          </a:bodyPr>
          <a:lstStyle>
            <a:lvl1pPr marL="0" indent="0" algn="ctr">
              <a:buNone/>
              <a:defRPr sz="760">
                <a:solidFill>
                  <a:schemeClr val="tx1"/>
                </a:solidFill>
                <a:latin typeface="+mj-lt"/>
              </a:defRPr>
            </a:lvl1pPr>
            <a:lvl2pPr marL="192881" indent="0" algn="ctr">
              <a:buNone/>
              <a:defRPr sz="760">
                <a:solidFill>
                  <a:schemeClr val="tx1"/>
                </a:solidFill>
                <a:latin typeface="+mj-lt"/>
              </a:defRPr>
            </a:lvl2pPr>
            <a:lvl3pPr marL="385763" indent="0" algn="ctr">
              <a:buNone/>
              <a:defRPr sz="760">
                <a:solidFill>
                  <a:schemeClr val="tx1"/>
                </a:solidFill>
                <a:latin typeface="+mj-lt"/>
              </a:defRPr>
            </a:lvl3pPr>
            <a:lvl4pPr marL="578644" indent="0" algn="ctr">
              <a:buNone/>
              <a:defRPr sz="760">
                <a:solidFill>
                  <a:schemeClr val="tx1"/>
                </a:solidFill>
                <a:latin typeface="+mj-lt"/>
              </a:defRPr>
            </a:lvl4pPr>
            <a:lvl5pPr marL="771525" indent="0" algn="ctr">
              <a:buNone/>
              <a:defRPr sz="760">
                <a:solidFill>
                  <a:schemeClr val="tx1"/>
                </a:solidFill>
                <a:latin typeface="+mj-lt"/>
              </a:defRPr>
            </a:lvl5pPr>
          </a:lstStyle>
          <a:p>
            <a:pPr lvl="0"/>
            <a:r>
              <a:rPr lang="en-US" noProof="0"/>
              <a:t>10</a:t>
            </a:r>
          </a:p>
        </p:txBody>
      </p:sp>
      <p:sp>
        <p:nvSpPr>
          <p:cNvPr id="83" name="Text Placeholder 82">
            <a:extLst>
              <a:ext uri="{FF2B5EF4-FFF2-40B4-BE49-F238E27FC236}">
                <a16:creationId xmlns:a16="http://schemas.microsoft.com/office/drawing/2014/main" id="{3070E194-AAC8-4E23-9F2B-5946DF5D2178}"/>
              </a:ext>
            </a:extLst>
          </p:cNvPr>
          <p:cNvSpPr>
            <a:spLocks noGrp="1"/>
          </p:cNvSpPr>
          <p:nvPr>
            <p:ph type="body" sz="quarter" idx="32" hasCustomPrompt="1"/>
          </p:nvPr>
        </p:nvSpPr>
        <p:spPr>
          <a:xfrm>
            <a:off x="672643" y="5016378"/>
            <a:ext cx="498872" cy="268288"/>
          </a:xfrm>
        </p:spPr>
        <p:txBody>
          <a:bodyPr lIns="0" tIns="0" rIns="0" bIns="0" anchor="ctr" anchorCtr="0">
            <a:noAutofit/>
          </a:bodyPr>
          <a:lstStyle>
            <a:lvl1pPr marL="0" indent="0" algn="ctr">
              <a:buNone/>
              <a:defRPr sz="591"/>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Dec</a:t>
            </a:r>
          </a:p>
        </p:txBody>
      </p:sp>
      <p:sp>
        <p:nvSpPr>
          <p:cNvPr id="84" name="Text Placeholder 82">
            <a:extLst>
              <a:ext uri="{FF2B5EF4-FFF2-40B4-BE49-F238E27FC236}">
                <a16:creationId xmlns:a16="http://schemas.microsoft.com/office/drawing/2014/main" id="{53A9E9CF-C53C-41F0-8DEE-872DBB4377F5}"/>
              </a:ext>
            </a:extLst>
          </p:cNvPr>
          <p:cNvSpPr>
            <a:spLocks noGrp="1"/>
          </p:cNvSpPr>
          <p:nvPr>
            <p:ph type="body" sz="quarter" idx="33" hasCustomPrompt="1"/>
          </p:nvPr>
        </p:nvSpPr>
        <p:spPr>
          <a:xfrm>
            <a:off x="7972516" y="5016378"/>
            <a:ext cx="498872" cy="268288"/>
          </a:xfrm>
        </p:spPr>
        <p:txBody>
          <a:bodyPr lIns="0" tIns="0" rIns="0" bIns="0" anchor="ctr" anchorCtr="0">
            <a:noAutofit/>
          </a:bodyPr>
          <a:lstStyle>
            <a:lvl1pPr marL="0" indent="0" algn="ctr">
              <a:buNone/>
              <a:defRPr sz="591"/>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Dec</a:t>
            </a:r>
          </a:p>
        </p:txBody>
      </p:sp>
      <p:sp>
        <p:nvSpPr>
          <p:cNvPr id="85" name="Text Placeholder 82">
            <a:extLst>
              <a:ext uri="{FF2B5EF4-FFF2-40B4-BE49-F238E27FC236}">
                <a16:creationId xmlns:a16="http://schemas.microsoft.com/office/drawing/2014/main" id="{72AE6501-3FB0-4A7D-9A36-B350AEC3CAED}"/>
              </a:ext>
            </a:extLst>
          </p:cNvPr>
          <p:cNvSpPr>
            <a:spLocks noGrp="1"/>
          </p:cNvSpPr>
          <p:nvPr>
            <p:ph type="body" sz="quarter" idx="34" hasCustomPrompt="1"/>
          </p:nvPr>
        </p:nvSpPr>
        <p:spPr>
          <a:xfrm>
            <a:off x="1280965" y="5016378"/>
            <a:ext cx="498872" cy="268288"/>
          </a:xfrm>
        </p:spPr>
        <p:txBody>
          <a:bodyPr lIns="0" tIns="0" rIns="0" bIns="0" anchor="ctr" anchorCtr="0">
            <a:noAutofit/>
          </a:bodyPr>
          <a:lstStyle>
            <a:lvl1pPr marL="0" indent="0" algn="ctr">
              <a:buNone/>
              <a:defRPr sz="591"/>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Jan</a:t>
            </a:r>
          </a:p>
        </p:txBody>
      </p:sp>
      <p:sp>
        <p:nvSpPr>
          <p:cNvPr id="86" name="Text Placeholder 82">
            <a:extLst>
              <a:ext uri="{FF2B5EF4-FFF2-40B4-BE49-F238E27FC236}">
                <a16:creationId xmlns:a16="http://schemas.microsoft.com/office/drawing/2014/main" id="{CB3FC7F1-097D-46A1-B741-A527899C4866}"/>
              </a:ext>
            </a:extLst>
          </p:cNvPr>
          <p:cNvSpPr>
            <a:spLocks noGrp="1"/>
          </p:cNvSpPr>
          <p:nvPr>
            <p:ph type="body" sz="quarter" idx="35" hasCustomPrompt="1"/>
          </p:nvPr>
        </p:nvSpPr>
        <p:spPr>
          <a:xfrm>
            <a:off x="1889290" y="5016378"/>
            <a:ext cx="498872" cy="268288"/>
          </a:xfrm>
        </p:spPr>
        <p:txBody>
          <a:bodyPr lIns="0" tIns="0" rIns="0" bIns="0" anchor="ctr" anchorCtr="0">
            <a:noAutofit/>
          </a:bodyPr>
          <a:lstStyle>
            <a:lvl1pPr marL="0" indent="0" algn="ctr">
              <a:buNone/>
              <a:defRPr sz="591"/>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Feb</a:t>
            </a:r>
          </a:p>
        </p:txBody>
      </p:sp>
      <p:sp>
        <p:nvSpPr>
          <p:cNvPr id="87" name="Text Placeholder 82">
            <a:extLst>
              <a:ext uri="{FF2B5EF4-FFF2-40B4-BE49-F238E27FC236}">
                <a16:creationId xmlns:a16="http://schemas.microsoft.com/office/drawing/2014/main" id="{FC859E34-D208-4716-9A67-734A70457550}"/>
              </a:ext>
            </a:extLst>
          </p:cNvPr>
          <p:cNvSpPr>
            <a:spLocks noGrp="1"/>
          </p:cNvSpPr>
          <p:nvPr>
            <p:ph type="body" sz="quarter" idx="36" hasCustomPrompt="1"/>
          </p:nvPr>
        </p:nvSpPr>
        <p:spPr>
          <a:xfrm>
            <a:off x="2497612" y="5016378"/>
            <a:ext cx="498872" cy="268288"/>
          </a:xfrm>
        </p:spPr>
        <p:txBody>
          <a:bodyPr lIns="0" tIns="0" rIns="0" bIns="0" anchor="ctr" anchorCtr="0">
            <a:noAutofit/>
          </a:bodyPr>
          <a:lstStyle>
            <a:lvl1pPr marL="0" indent="0" algn="ctr">
              <a:buNone/>
              <a:defRPr sz="591"/>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Mar</a:t>
            </a:r>
          </a:p>
        </p:txBody>
      </p:sp>
      <p:sp>
        <p:nvSpPr>
          <p:cNvPr id="88" name="Text Placeholder 82">
            <a:extLst>
              <a:ext uri="{FF2B5EF4-FFF2-40B4-BE49-F238E27FC236}">
                <a16:creationId xmlns:a16="http://schemas.microsoft.com/office/drawing/2014/main" id="{049E8B34-6A64-4BBD-A35C-22A6CA41E353}"/>
              </a:ext>
            </a:extLst>
          </p:cNvPr>
          <p:cNvSpPr>
            <a:spLocks noGrp="1"/>
          </p:cNvSpPr>
          <p:nvPr>
            <p:ph type="body" sz="quarter" idx="37" hasCustomPrompt="1"/>
          </p:nvPr>
        </p:nvSpPr>
        <p:spPr>
          <a:xfrm>
            <a:off x="3105934" y="5016378"/>
            <a:ext cx="498872" cy="268288"/>
          </a:xfrm>
        </p:spPr>
        <p:txBody>
          <a:bodyPr lIns="0" tIns="0" rIns="0" bIns="0" anchor="ctr" anchorCtr="0">
            <a:noAutofit/>
          </a:bodyPr>
          <a:lstStyle>
            <a:lvl1pPr marL="0" indent="0" algn="ctr">
              <a:buNone/>
              <a:defRPr sz="591"/>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Apr</a:t>
            </a:r>
          </a:p>
        </p:txBody>
      </p:sp>
      <p:sp>
        <p:nvSpPr>
          <p:cNvPr id="89" name="Text Placeholder 82">
            <a:extLst>
              <a:ext uri="{FF2B5EF4-FFF2-40B4-BE49-F238E27FC236}">
                <a16:creationId xmlns:a16="http://schemas.microsoft.com/office/drawing/2014/main" id="{97904633-5897-42A4-AF0F-2EA51A800CF5}"/>
              </a:ext>
            </a:extLst>
          </p:cNvPr>
          <p:cNvSpPr>
            <a:spLocks noGrp="1"/>
          </p:cNvSpPr>
          <p:nvPr>
            <p:ph type="body" sz="quarter" idx="38" hasCustomPrompt="1"/>
          </p:nvPr>
        </p:nvSpPr>
        <p:spPr>
          <a:xfrm>
            <a:off x="3714256" y="5016378"/>
            <a:ext cx="498872" cy="268288"/>
          </a:xfrm>
        </p:spPr>
        <p:txBody>
          <a:bodyPr lIns="0" tIns="0" rIns="0" bIns="0" anchor="ctr" anchorCtr="0">
            <a:noAutofit/>
          </a:bodyPr>
          <a:lstStyle>
            <a:lvl1pPr marL="0" indent="0" algn="ctr">
              <a:buNone/>
              <a:defRPr sz="591"/>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May</a:t>
            </a:r>
          </a:p>
        </p:txBody>
      </p:sp>
      <p:sp>
        <p:nvSpPr>
          <p:cNvPr id="90" name="Text Placeholder 82">
            <a:extLst>
              <a:ext uri="{FF2B5EF4-FFF2-40B4-BE49-F238E27FC236}">
                <a16:creationId xmlns:a16="http://schemas.microsoft.com/office/drawing/2014/main" id="{79DD194B-FCD9-41BA-9509-A8B90C84FE97}"/>
              </a:ext>
            </a:extLst>
          </p:cNvPr>
          <p:cNvSpPr>
            <a:spLocks noGrp="1"/>
          </p:cNvSpPr>
          <p:nvPr>
            <p:ph type="body" sz="quarter" idx="39" hasCustomPrompt="1"/>
          </p:nvPr>
        </p:nvSpPr>
        <p:spPr>
          <a:xfrm>
            <a:off x="4322581" y="5016378"/>
            <a:ext cx="498872" cy="268288"/>
          </a:xfrm>
        </p:spPr>
        <p:txBody>
          <a:bodyPr lIns="0" tIns="0" rIns="0" bIns="0" anchor="ctr" anchorCtr="0">
            <a:noAutofit/>
          </a:bodyPr>
          <a:lstStyle>
            <a:lvl1pPr marL="0" indent="0" algn="ctr">
              <a:buNone/>
              <a:defRPr sz="591"/>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Jun</a:t>
            </a:r>
          </a:p>
        </p:txBody>
      </p:sp>
      <p:sp>
        <p:nvSpPr>
          <p:cNvPr id="91" name="Text Placeholder 82">
            <a:extLst>
              <a:ext uri="{FF2B5EF4-FFF2-40B4-BE49-F238E27FC236}">
                <a16:creationId xmlns:a16="http://schemas.microsoft.com/office/drawing/2014/main" id="{DB6D9DFF-FF4C-4CE7-8978-80DBC6D9C1AD}"/>
              </a:ext>
            </a:extLst>
          </p:cNvPr>
          <p:cNvSpPr>
            <a:spLocks noGrp="1"/>
          </p:cNvSpPr>
          <p:nvPr>
            <p:ph type="body" sz="quarter" idx="40" hasCustomPrompt="1"/>
          </p:nvPr>
        </p:nvSpPr>
        <p:spPr>
          <a:xfrm>
            <a:off x="4930903" y="5016378"/>
            <a:ext cx="498872" cy="268288"/>
          </a:xfrm>
        </p:spPr>
        <p:txBody>
          <a:bodyPr lIns="0" tIns="0" rIns="0" bIns="0" anchor="ctr" anchorCtr="0">
            <a:noAutofit/>
          </a:bodyPr>
          <a:lstStyle>
            <a:lvl1pPr marL="0" indent="0" algn="ctr">
              <a:buNone/>
              <a:defRPr sz="591"/>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Jul</a:t>
            </a:r>
          </a:p>
        </p:txBody>
      </p:sp>
      <p:sp>
        <p:nvSpPr>
          <p:cNvPr id="92" name="Text Placeholder 82">
            <a:extLst>
              <a:ext uri="{FF2B5EF4-FFF2-40B4-BE49-F238E27FC236}">
                <a16:creationId xmlns:a16="http://schemas.microsoft.com/office/drawing/2014/main" id="{1AF51762-8702-4718-B74C-51EF4D498495}"/>
              </a:ext>
            </a:extLst>
          </p:cNvPr>
          <p:cNvSpPr>
            <a:spLocks noGrp="1"/>
          </p:cNvSpPr>
          <p:nvPr>
            <p:ph type="body" sz="quarter" idx="41" hasCustomPrompt="1"/>
          </p:nvPr>
        </p:nvSpPr>
        <p:spPr>
          <a:xfrm>
            <a:off x="5539225" y="5016378"/>
            <a:ext cx="498872" cy="268288"/>
          </a:xfrm>
        </p:spPr>
        <p:txBody>
          <a:bodyPr lIns="0" tIns="0" rIns="0" bIns="0" anchor="ctr" anchorCtr="0">
            <a:noAutofit/>
          </a:bodyPr>
          <a:lstStyle>
            <a:lvl1pPr marL="0" indent="0" algn="ctr">
              <a:buNone/>
              <a:defRPr sz="591"/>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Aug</a:t>
            </a:r>
          </a:p>
        </p:txBody>
      </p:sp>
      <p:sp>
        <p:nvSpPr>
          <p:cNvPr id="93" name="Text Placeholder 82">
            <a:extLst>
              <a:ext uri="{FF2B5EF4-FFF2-40B4-BE49-F238E27FC236}">
                <a16:creationId xmlns:a16="http://schemas.microsoft.com/office/drawing/2014/main" id="{B94382F6-3287-40E9-A2C6-E28B5F7F051C}"/>
              </a:ext>
            </a:extLst>
          </p:cNvPr>
          <p:cNvSpPr>
            <a:spLocks noGrp="1"/>
          </p:cNvSpPr>
          <p:nvPr>
            <p:ph type="body" sz="quarter" idx="42" hasCustomPrompt="1"/>
          </p:nvPr>
        </p:nvSpPr>
        <p:spPr>
          <a:xfrm>
            <a:off x="6147547" y="5016378"/>
            <a:ext cx="498872" cy="268288"/>
          </a:xfrm>
        </p:spPr>
        <p:txBody>
          <a:bodyPr lIns="0" tIns="0" rIns="0" bIns="0" anchor="ctr" anchorCtr="0">
            <a:noAutofit/>
          </a:bodyPr>
          <a:lstStyle>
            <a:lvl1pPr marL="0" indent="0" algn="ctr">
              <a:buNone/>
              <a:defRPr sz="591"/>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Sep</a:t>
            </a:r>
          </a:p>
        </p:txBody>
      </p:sp>
      <p:sp>
        <p:nvSpPr>
          <p:cNvPr id="94" name="Text Placeholder 82">
            <a:extLst>
              <a:ext uri="{FF2B5EF4-FFF2-40B4-BE49-F238E27FC236}">
                <a16:creationId xmlns:a16="http://schemas.microsoft.com/office/drawing/2014/main" id="{138544EE-C7F5-4BEA-B814-148F88843B81}"/>
              </a:ext>
            </a:extLst>
          </p:cNvPr>
          <p:cNvSpPr>
            <a:spLocks noGrp="1"/>
          </p:cNvSpPr>
          <p:nvPr>
            <p:ph type="body" sz="quarter" idx="43" hasCustomPrompt="1"/>
          </p:nvPr>
        </p:nvSpPr>
        <p:spPr>
          <a:xfrm>
            <a:off x="6755872" y="5016378"/>
            <a:ext cx="498872" cy="268288"/>
          </a:xfrm>
        </p:spPr>
        <p:txBody>
          <a:bodyPr lIns="0" tIns="0" rIns="0" bIns="0" anchor="ctr" anchorCtr="0">
            <a:noAutofit/>
          </a:bodyPr>
          <a:lstStyle>
            <a:lvl1pPr marL="0" indent="0" algn="ctr">
              <a:buNone/>
              <a:defRPr sz="591"/>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Oct</a:t>
            </a:r>
          </a:p>
        </p:txBody>
      </p:sp>
      <p:sp>
        <p:nvSpPr>
          <p:cNvPr id="95" name="Text Placeholder 82">
            <a:extLst>
              <a:ext uri="{FF2B5EF4-FFF2-40B4-BE49-F238E27FC236}">
                <a16:creationId xmlns:a16="http://schemas.microsoft.com/office/drawing/2014/main" id="{D4154B6A-8576-4E34-B9F7-848562D0FAC9}"/>
              </a:ext>
            </a:extLst>
          </p:cNvPr>
          <p:cNvSpPr>
            <a:spLocks noGrp="1"/>
          </p:cNvSpPr>
          <p:nvPr>
            <p:ph type="body" sz="quarter" idx="44" hasCustomPrompt="1"/>
          </p:nvPr>
        </p:nvSpPr>
        <p:spPr>
          <a:xfrm>
            <a:off x="7364194" y="5016378"/>
            <a:ext cx="498872" cy="268288"/>
          </a:xfrm>
        </p:spPr>
        <p:txBody>
          <a:bodyPr lIns="0" tIns="0" rIns="0" bIns="0" anchor="ctr" anchorCtr="0">
            <a:noAutofit/>
          </a:bodyPr>
          <a:lstStyle>
            <a:lvl1pPr marL="0" indent="0" algn="ctr">
              <a:buNone/>
              <a:defRPr sz="591"/>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Nov</a:t>
            </a:r>
          </a:p>
        </p:txBody>
      </p:sp>
      <p:sp>
        <p:nvSpPr>
          <p:cNvPr id="96" name="Text Placeholder 82">
            <a:extLst>
              <a:ext uri="{FF2B5EF4-FFF2-40B4-BE49-F238E27FC236}">
                <a16:creationId xmlns:a16="http://schemas.microsoft.com/office/drawing/2014/main" id="{50E931AF-D6F2-4AD6-AAD8-8472B8635808}"/>
              </a:ext>
            </a:extLst>
          </p:cNvPr>
          <p:cNvSpPr>
            <a:spLocks noGrp="1"/>
          </p:cNvSpPr>
          <p:nvPr>
            <p:ph type="body" sz="quarter" idx="45" hasCustomPrompt="1"/>
          </p:nvPr>
        </p:nvSpPr>
        <p:spPr>
          <a:xfrm>
            <a:off x="672643" y="5311873"/>
            <a:ext cx="498872" cy="268288"/>
          </a:xfrm>
        </p:spPr>
        <p:txBody>
          <a:bodyPr lIns="0" tIns="0" rIns="0" bIns="0" anchor="ctr" anchorCtr="0">
            <a:noAutofit/>
          </a:bodyPr>
          <a:lstStyle>
            <a:lvl1pPr marL="0" indent="0" algn="ctr">
              <a:buNone/>
              <a:defRPr sz="760">
                <a:solidFill>
                  <a:schemeClr val="tx1"/>
                </a:solidFill>
                <a:latin typeface="+mj-lt"/>
              </a:defRPr>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Start</a:t>
            </a:r>
          </a:p>
        </p:txBody>
      </p:sp>
      <p:sp>
        <p:nvSpPr>
          <p:cNvPr id="97" name="Text Placeholder 82">
            <a:extLst>
              <a:ext uri="{FF2B5EF4-FFF2-40B4-BE49-F238E27FC236}">
                <a16:creationId xmlns:a16="http://schemas.microsoft.com/office/drawing/2014/main" id="{AAEA2E2F-AB4C-462B-B9B9-07B4AA406A4B}"/>
              </a:ext>
            </a:extLst>
          </p:cNvPr>
          <p:cNvSpPr>
            <a:spLocks noGrp="1"/>
          </p:cNvSpPr>
          <p:nvPr>
            <p:ph type="body" sz="quarter" idx="46" hasCustomPrompt="1"/>
          </p:nvPr>
        </p:nvSpPr>
        <p:spPr>
          <a:xfrm>
            <a:off x="7972516" y="5311873"/>
            <a:ext cx="498872" cy="268288"/>
          </a:xfrm>
        </p:spPr>
        <p:txBody>
          <a:bodyPr lIns="0" tIns="0" rIns="0" bIns="0" anchor="ctr" anchorCtr="0">
            <a:noAutofit/>
          </a:bodyPr>
          <a:lstStyle>
            <a:lvl1pPr marL="0" indent="0" algn="ctr">
              <a:buNone/>
              <a:defRPr sz="760">
                <a:solidFill>
                  <a:schemeClr val="tx1"/>
                </a:solidFill>
                <a:latin typeface="+mj-lt"/>
              </a:defRPr>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Q4</a:t>
            </a:r>
          </a:p>
        </p:txBody>
      </p:sp>
      <p:sp>
        <p:nvSpPr>
          <p:cNvPr id="98" name="Text Placeholder 82">
            <a:extLst>
              <a:ext uri="{FF2B5EF4-FFF2-40B4-BE49-F238E27FC236}">
                <a16:creationId xmlns:a16="http://schemas.microsoft.com/office/drawing/2014/main" id="{791F5FE7-9124-491C-AD14-8CD8442EEDBB}"/>
              </a:ext>
            </a:extLst>
          </p:cNvPr>
          <p:cNvSpPr>
            <a:spLocks noGrp="1"/>
          </p:cNvSpPr>
          <p:nvPr>
            <p:ph type="body" sz="quarter" idx="47" hasCustomPrompt="1"/>
          </p:nvPr>
        </p:nvSpPr>
        <p:spPr>
          <a:xfrm>
            <a:off x="2497612" y="5311873"/>
            <a:ext cx="498872" cy="268288"/>
          </a:xfrm>
        </p:spPr>
        <p:txBody>
          <a:bodyPr lIns="0" tIns="0" rIns="0" bIns="0" anchor="ctr" anchorCtr="0">
            <a:noAutofit/>
          </a:bodyPr>
          <a:lstStyle>
            <a:lvl1pPr marL="0" indent="0" algn="ctr">
              <a:buNone/>
              <a:defRPr sz="760">
                <a:solidFill>
                  <a:schemeClr val="tx1"/>
                </a:solidFill>
                <a:latin typeface="+mj-lt"/>
              </a:defRPr>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Q1</a:t>
            </a:r>
          </a:p>
        </p:txBody>
      </p:sp>
      <p:sp>
        <p:nvSpPr>
          <p:cNvPr id="99" name="Text Placeholder 82">
            <a:extLst>
              <a:ext uri="{FF2B5EF4-FFF2-40B4-BE49-F238E27FC236}">
                <a16:creationId xmlns:a16="http://schemas.microsoft.com/office/drawing/2014/main" id="{AF9DDE50-FB12-4681-9F64-FAEEEE893267}"/>
              </a:ext>
            </a:extLst>
          </p:cNvPr>
          <p:cNvSpPr>
            <a:spLocks noGrp="1"/>
          </p:cNvSpPr>
          <p:nvPr>
            <p:ph type="body" sz="quarter" idx="48" hasCustomPrompt="1"/>
          </p:nvPr>
        </p:nvSpPr>
        <p:spPr>
          <a:xfrm>
            <a:off x="4322581" y="5311873"/>
            <a:ext cx="498872" cy="268288"/>
          </a:xfrm>
        </p:spPr>
        <p:txBody>
          <a:bodyPr lIns="0" tIns="0" rIns="0" bIns="0" anchor="ctr" anchorCtr="0">
            <a:noAutofit/>
          </a:bodyPr>
          <a:lstStyle>
            <a:lvl1pPr marL="0" indent="0" algn="ctr">
              <a:buNone/>
              <a:defRPr sz="760">
                <a:solidFill>
                  <a:schemeClr val="tx1"/>
                </a:solidFill>
                <a:latin typeface="+mj-lt"/>
              </a:defRPr>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Q2</a:t>
            </a:r>
          </a:p>
        </p:txBody>
      </p:sp>
      <p:sp>
        <p:nvSpPr>
          <p:cNvPr id="100" name="Text Placeholder 82">
            <a:extLst>
              <a:ext uri="{FF2B5EF4-FFF2-40B4-BE49-F238E27FC236}">
                <a16:creationId xmlns:a16="http://schemas.microsoft.com/office/drawing/2014/main" id="{817AE0D5-8EF1-44A0-8F15-FBFA1111DCA0}"/>
              </a:ext>
            </a:extLst>
          </p:cNvPr>
          <p:cNvSpPr>
            <a:spLocks noGrp="1"/>
          </p:cNvSpPr>
          <p:nvPr>
            <p:ph type="body" sz="quarter" idx="49" hasCustomPrompt="1"/>
          </p:nvPr>
        </p:nvSpPr>
        <p:spPr>
          <a:xfrm>
            <a:off x="6147547" y="5311873"/>
            <a:ext cx="498872" cy="268288"/>
          </a:xfrm>
        </p:spPr>
        <p:txBody>
          <a:bodyPr lIns="0" tIns="0" rIns="0" bIns="0" anchor="ctr" anchorCtr="0">
            <a:noAutofit/>
          </a:bodyPr>
          <a:lstStyle>
            <a:lvl1pPr marL="0" indent="0" algn="ctr">
              <a:buNone/>
              <a:defRPr sz="760">
                <a:solidFill>
                  <a:schemeClr val="tx1"/>
                </a:solidFill>
                <a:latin typeface="+mj-lt"/>
              </a:defRPr>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Q3</a:t>
            </a:r>
          </a:p>
        </p:txBody>
      </p:sp>
      <p:sp>
        <p:nvSpPr>
          <p:cNvPr id="101" name="Text Placeholder 82">
            <a:extLst>
              <a:ext uri="{FF2B5EF4-FFF2-40B4-BE49-F238E27FC236}">
                <a16:creationId xmlns:a16="http://schemas.microsoft.com/office/drawing/2014/main" id="{6664E19C-3384-49DD-BD5F-2E39375D444C}"/>
              </a:ext>
            </a:extLst>
          </p:cNvPr>
          <p:cNvSpPr>
            <a:spLocks noGrp="1"/>
          </p:cNvSpPr>
          <p:nvPr>
            <p:ph type="body" sz="quarter" idx="50" hasCustomPrompt="1"/>
          </p:nvPr>
        </p:nvSpPr>
        <p:spPr>
          <a:xfrm>
            <a:off x="8105096" y="473961"/>
            <a:ext cx="719142" cy="551102"/>
          </a:xfrm>
        </p:spPr>
        <p:txBody>
          <a:bodyPr lIns="0" tIns="0" rIns="0" bIns="0" anchor="ctr" anchorCtr="0">
            <a:noAutofit/>
          </a:bodyPr>
          <a:lstStyle>
            <a:lvl1pPr marL="0" indent="0" algn="r">
              <a:buNone/>
              <a:defRPr sz="1181">
                <a:solidFill>
                  <a:schemeClr val="tx1"/>
                </a:solidFill>
                <a:latin typeface="+mn-lt"/>
              </a:defRPr>
            </a:lvl1pPr>
            <a:lvl2pPr marL="192881" indent="0" algn="ctr">
              <a:buNone/>
              <a:defRPr/>
            </a:lvl2pPr>
            <a:lvl3pPr marL="385763" indent="0" algn="ctr">
              <a:buNone/>
              <a:defRPr/>
            </a:lvl3pPr>
            <a:lvl4pPr marL="578644" indent="0" algn="ctr">
              <a:buNone/>
              <a:defRPr/>
            </a:lvl4pPr>
            <a:lvl5pPr marL="771525" indent="0" algn="ctr">
              <a:buNone/>
              <a:defRPr/>
            </a:lvl5pPr>
          </a:lstStyle>
          <a:p>
            <a:pPr lvl="0"/>
            <a:r>
              <a:rPr lang="en-US" noProof="0"/>
              <a:t>20XX</a:t>
            </a:r>
          </a:p>
        </p:txBody>
      </p:sp>
    </p:spTree>
    <p:extLst>
      <p:ext uri="{BB962C8B-B14F-4D97-AF65-F5344CB8AC3E}">
        <p14:creationId xmlns:p14="http://schemas.microsoft.com/office/powerpoint/2010/main" val="174525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txBox="1">
            <a:spLocks/>
          </p:cNvSpPr>
          <p:nvPr userDrawn="1"/>
        </p:nvSpPr>
        <p:spPr>
          <a:xfrm>
            <a:off x="6937831" y="640023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90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lstStyle>
            <a:lvl1pPr marL="342900" indent="-342900">
              <a:buFont typeface="Wingdings" panose="05000000000000000000" pitchFamily="2" charset="2"/>
              <a:buChar char="Ø"/>
              <a:defRPr sz="2400"/>
            </a:lvl1pPr>
            <a:lvl2pPr marL="914400" indent="-457200">
              <a:buFont typeface="Courier New" panose="02070309020205020404" pitchFamily="49" charset="0"/>
              <a:buChar char="o"/>
              <a:defRPr sz="2000"/>
            </a:lvl2pPr>
            <a:lvl3pPr>
              <a:defRPr sz="1800"/>
            </a:lvl3pPr>
            <a:lvl4pPr>
              <a:defRPr sz="16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5" name="Rectangle 4"/>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7" name="Title 1"/>
          <p:cNvSpPr>
            <a:spLocks noGrp="1"/>
          </p:cNvSpPr>
          <p:nvPr>
            <p:ph type="title" hasCustomPrompt="1"/>
          </p:nvPr>
        </p:nvSpPr>
        <p:spPr>
          <a:xfrm>
            <a:off x="0" y="-76200"/>
            <a:ext cx="9144000" cy="731520"/>
          </a:xfrm>
        </p:spPr>
        <p:txBody>
          <a:bodyPr>
            <a:normAutofit/>
          </a:bodyPr>
          <a:lstStyle>
            <a:lvl1pPr>
              <a:defRPr sz="3200"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3728874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
        <p:nvSpPr>
          <p:cNvPr id="4" name="Rectangle 3"/>
          <p:cNvSpPr/>
          <p:nvPr userDrawn="1"/>
        </p:nvSpPr>
        <p:spPr>
          <a:xfrm>
            <a:off x="0" y="-76200"/>
            <a:ext cx="9144000" cy="731520"/>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Title 1"/>
          <p:cNvSpPr>
            <a:spLocks noGrp="1"/>
          </p:cNvSpPr>
          <p:nvPr>
            <p:ph type="title" hasCustomPrompt="1"/>
          </p:nvPr>
        </p:nvSpPr>
        <p:spPr>
          <a:xfrm>
            <a:off x="0" y="-76200"/>
            <a:ext cx="9144000" cy="731520"/>
          </a:xfrm>
        </p:spPr>
        <p:txBody>
          <a:bodyPr>
            <a:normAutofit/>
          </a:bodyPr>
          <a:lstStyle>
            <a:lvl1pPr>
              <a:defRPr b="1" baseline="0">
                <a:solidFill>
                  <a:schemeClr val="bg1"/>
                </a:solidFill>
              </a:defRPr>
            </a:lvl1pPr>
          </a:lstStyle>
          <a:p>
            <a:r>
              <a:rPr lang="en-US" sz="3600" dirty="0"/>
              <a:t>Click to edit Slide Master Style</a:t>
            </a:r>
            <a:endParaRPr lang="en-US" sz="3600" u="sng" dirty="0"/>
          </a:p>
        </p:txBody>
      </p:sp>
    </p:spTree>
    <p:extLst>
      <p:ext uri="{BB962C8B-B14F-4D97-AF65-F5344CB8AC3E}">
        <p14:creationId xmlns:p14="http://schemas.microsoft.com/office/powerpoint/2010/main" val="1757561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141"/>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142"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7605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6069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124200" y="6356444"/>
            <a:ext cx="2895600" cy="365125"/>
          </a:xfrm>
          <a:prstGeom prst="rect">
            <a:avLst/>
          </a:prstGeom>
        </p:spPr>
        <p:txBody>
          <a:bodyPr lIns="91440" tIns="45720" rIns="91440" bIns="45720"/>
          <a:lstStyle>
            <a:lvl1pPr algn="ctr">
              <a:defRPr sz="1050"/>
            </a:lvl1pPr>
          </a:lstStyle>
          <a:p>
            <a:pPr defTabSz="457200"/>
            <a:endParaRPr lang="en-US" dirty="0">
              <a:solidFill>
                <a:srgbClr val="000000"/>
              </a:solidFill>
            </a:endParaRPr>
          </a:p>
        </p:txBody>
      </p:sp>
      <p:sp>
        <p:nvSpPr>
          <p:cNvPr id="6" name="Slide Number Placeholder 5"/>
          <p:cNvSpPr>
            <a:spLocks noGrp="1"/>
          </p:cNvSpPr>
          <p:nvPr>
            <p:ph type="sldNum" sz="quarter" idx="12"/>
          </p:nvPr>
        </p:nvSpPr>
        <p:spPr/>
        <p:txBody>
          <a:bodyPr/>
          <a:lstStyle/>
          <a:p>
            <a:fld id="{D983F1FA-211D-3044-9E35-958DFBC26156}"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11147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7.jpe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11.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1.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theme" Target="../theme/theme4.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0"/>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defTabSz="457200"/>
            <a:endParaRPr lang="en-US" dirty="0">
              <a:solidFill>
                <a:prstClr val="white"/>
              </a:solidFill>
            </a:endParaRPr>
          </a:p>
        </p:txBody>
      </p:sp>
      <p:sp>
        <p:nvSpPr>
          <p:cNvPr id="6" name="Slide Number Placeholder 5"/>
          <p:cNvSpPr>
            <a:spLocks noGrp="1"/>
          </p:cNvSpPr>
          <p:nvPr>
            <p:ph type="sldNum" sz="quarter" idx="4"/>
          </p:nvPr>
        </p:nvSpPr>
        <p:spPr>
          <a:xfrm>
            <a:off x="8686800" y="6400232"/>
            <a:ext cx="384630" cy="365125"/>
          </a:xfrm>
          <a:prstGeom prst="rect">
            <a:avLst/>
          </a:prstGeom>
        </p:spPr>
        <p:txBody>
          <a:bodyPr vert="horz" lIns="91440" tIns="45720" rIns="91440" bIns="45720" rtlCol="0" anchor="ctr"/>
          <a:lstStyle>
            <a:lvl1pPr algn="r">
              <a:defRPr sz="1200">
                <a:solidFill>
                  <a:schemeClr val="bg1"/>
                </a:solidFill>
              </a:defRPr>
            </a:lvl1pPr>
          </a:lstStyle>
          <a:p>
            <a:pPr defTabSz="457200"/>
            <a:fld id="{D983F1FA-211D-3044-9E35-958DFBC26156}" type="slidenum">
              <a:rPr lang="en-US" smtClean="0">
                <a:solidFill>
                  <a:prstClr val="white"/>
                </a:solidFill>
              </a:rPr>
              <a:pPr defTabSz="4572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l="21357"/>
          <a:stretch/>
        </p:blipFill>
        <p:spPr bwMode="auto">
          <a:xfrm>
            <a:off x="587566" y="6172200"/>
            <a:ext cx="1602392" cy="548640"/>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4E140A92-A999-4889-BF8D-8896382AB930}"/>
              </a:ext>
            </a:extLst>
          </p:cNvPr>
          <p:cNvGrpSpPr>
            <a:grpSpLocks noChangeAspect="1"/>
          </p:cNvGrpSpPr>
          <p:nvPr userDrawn="1"/>
        </p:nvGrpSpPr>
        <p:grpSpPr>
          <a:xfrm>
            <a:off x="5021665" y="6208381"/>
            <a:ext cx="3558294" cy="573419"/>
            <a:chOff x="3441981" y="5684823"/>
            <a:chExt cx="5369024" cy="865218"/>
          </a:xfrm>
        </p:grpSpPr>
        <p:pic>
          <p:nvPicPr>
            <p:cNvPr id="15" name="Picture 14" descr="3. VA-PRIMARY-HORIZONTAL-WHITE-VECTOR2.png">
              <a:extLst>
                <a:ext uri="{FF2B5EF4-FFF2-40B4-BE49-F238E27FC236}">
                  <a16:creationId xmlns:a16="http://schemas.microsoft.com/office/drawing/2014/main" id="{C0E1AFF1-77F5-401A-8728-917DC3A911F8}"/>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3441981" y="5684823"/>
              <a:ext cx="2060812" cy="865218"/>
            </a:xfrm>
            <a:prstGeom prst="rect">
              <a:avLst/>
            </a:prstGeom>
          </p:spPr>
        </p:pic>
        <p:sp>
          <p:nvSpPr>
            <p:cNvPr id="16" name="TextBox 15">
              <a:extLst>
                <a:ext uri="{FF2B5EF4-FFF2-40B4-BE49-F238E27FC236}">
                  <a16:creationId xmlns:a16="http://schemas.microsoft.com/office/drawing/2014/main" id="{206503E6-B59D-4E78-8C84-8383710FBDF8}"/>
                </a:ext>
              </a:extLst>
            </p:cNvPr>
            <p:cNvSpPr txBox="1"/>
            <p:nvPr/>
          </p:nvSpPr>
          <p:spPr>
            <a:xfrm>
              <a:off x="5436389" y="5802929"/>
              <a:ext cx="3374616" cy="688855"/>
            </a:xfrm>
            <a:prstGeom prst="rect">
              <a:avLst/>
            </a:prstGeom>
            <a:noFill/>
          </p:spPr>
          <p:txBody>
            <a:bodyPr wrap="none" rtlCol="0">
              <a:spAutoFit/>
            </a:bodyPr>
            <a:lstStyle/>
            <a:p>
              <a:pPr>
                <a:spcBef>
                  <a:spcPts val="40"/>
                </a:spcBef>
                <a:spcAft>
                  <a:spcPts val="200"/>
                </a:spcAft>
              </a:pPr>
              <a:r>
                <a:rPr lang="en-US" sz="1100" dirty="0">
                  <a:solidFill>
                    <a:schemeClr val="bg1"/>
                  </a:solidFill>
                </a:rPr>
                <a:t>U.S. Department of Veterans Affairs</a:t>
              </a:r>
            </a:p>
            <a:p>
              <a:pPr>
                <a:spcBef>
                  <a:spcPts val="40"/>
                </a:spcBef>
                <a:spcAft>
                  <a:spcPts val="200"/>
                </a:spcAft>
              </a:pPr>
              <a:r>
                <a:rPr lang="en-US" sz="1100" dirty="0">
                  <a:solidFill>
                    <a:schemeClr val="bg1"/>
                  </a:solidFill>
                </a:rPr>
                <a:t>Office of General Counsel</a:t>
              </a:r>
            </a:p>
          </p:txBody>
        </p:sp>
        <p:cxnSp>
          <p:nvCxnSpPr>
            <p:cNvPr id="17" name="Straight Connector 16">
              <a:extLst>
                <a:ext uri="{FF2B5EF4-FFF2-40B4-BE49-F238E27FC236}">
                  <a16:creationId xmlns:a16="http://schemas.microsoft.com/office/drawing/2014/main" id="{0EF6349A-E2E6-4890-9A8D-297ED7CE9936}"/>
                </a:ext>
              </a:extLst>
            </p:cNvPr>
            <p:cNvCxnSpPr/>
            <p:nvPr/>
          </p:nvCxnSpPr>
          <p:spPr>
            <a:xfrm flipV="1">
              <a:off x="5540989" y="6138024"/>
              <a:ext cx="3234520" cy="2"/>
            </a:xfrm>
            <a:prstGeom prst="line">
              <a:avLst/>
            </a:prstGeom>
            <a:ln w="3175">
              <a:solidFill>
                <a:schemeClr val="bg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34343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FF1162-3151-427E-8584-F036A8B338EE}" type="datetimeFigureOut">
              <a:rPr lang="en-US" smtClean="0"/>
              <a:t>8/23/2024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95B4D9-9964-4CB5-BA93-086E985770BB}" type="slidenum">
              <a:rPr lang="en-US" smtClean="0"/>
              <a:t>‹#›</a:t>
            </a:fld>
            <a:endParaRPr lang="en-US" dirty="0"/>
          </a:p>
        </p:txBody>
      </p:sp>
    </p:spTree>
    <p:extLst>
      <p:ext uri="{BB962C8B-B14F-4D97-AF65-F5344CB8AC3E}">
        <p14:creationId xmlns:p14="http://schemas.microsoft.com/office/powerpoint/2010/main" val="382431651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60"/>
            <a:ext cx="7345362" cy="1034275"/>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900113" y="1445549"/>
            <a:ext cx="7345363" cy="46199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2" name="Slide Number Placeholder 5"/>
          <p:cNvSpPr>
            <a:spLocks noGrp="1"/>
          </p:cNvSpPr>
          <p:nvPr>
            <p:ph type="sldNum" sz="quarter" idx="4"/>
          </p:nvPr>
        </p:nvSpPr>
        <p:spPr>
          <a:xfrm>
            <a:off x="8092440" y="6371593"/>
            <a:ext cx="762000" cy="271463"/>
          </a:xfrm>
          <a:prstGeom prst="rect">
            <a:avLst/>
          </a:prstGeom>
        </p:spPr>
        <p:txBody>
          <a:bodyPr/>
          <a:lstStyle>
            <a:lvl1pPr algn="r">
              <a:defRPr sz="750">
                <a:solidFill>
                  <a:srgbClr val="003F72"/>
                </a:solidFill>
              </a:defRPr>
            </a:lvl1pPr>
          </a:lstStyle>
          <a:p>
            <a:fld id="{CFE4BAC9-6D41-4691-9299-18EF07EF0177}" type="slidenum">
              <a:rPr lang="en-US" smtClean="0"/>
              <a:pPr/>
              <a:t>‹#›</a:t>
            </a:fld>
            <a:endParaRPr lang="en-US" dirty="0"/>
          </a:p>
        </p:txBody>
      </p:sp>
    </p:spTree>
    <p:extLst>
      <p:ext uri="{BB962C8B-B14F-4D97-AF65-F5344CB8AC3E}">
        <p14:creationId xmlns:p14="http://schemas.microsoft.com/office/powerpoint/2010/main" val="313214911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Lst>
  <p:hf hdr="0" ftr="0" dt="0"/>
  <p:txStyles>
    <p:titleStyle>
      <a:lvl1pPr algn="l" defTabSz="685800" rtl="0" eaLnBrk="1" latinLnBrk="0" hangingPunct="1">
        <a:spcBef>
          <a:spcPct val="0"/>
        </a:spcBef>
        <a:buNone/>
        <a:defRPr sz="2625" kern="1200">
          <a:solidFill>
            <a:schemeClr val="tx1">
              <a:lumMod val="75000"/>
              <a:lumOff val="25000"/>
            </a:schemeClr>
          </a:solidFill>
          <a:latin typeface="Georgia"/>
          <a:ea typeface="+mj-ea"/>
          <a:cs typeface="Georgia"/>
        </a:defRPr>
      </a:lvl1pPr>
    </p:titleStyle>
    <p:bodyStyle>
      <a:lvl1pPr marL="257175" indent="-257175" algn="l" defTabSz="685800" rtl="0" eaLnBrk="1" latinLnBrk="0" hangingPunct="1">
        <a:spcBef>
          <a:spcPts val="1500"/>
        </a:spcBef>
        <a:buClr>
          <a:schemeClr val="tx1">
            <a:lumMod val="75000"/>
            <a:lumOff val="25000"/>
          </a:schemeClr>
        </a:buClr>
        <a:buFont typeface="Arial" pitchFamily="34" charset="0"/>
        <a:buChar char="•"/>
        <a:defRPr sz="1350" kern="1200">
          <a:solidFill>
            <a:schemeClr val="tx1">
              <a:lumMod val="75000"/>
              <a:lumOff val="25000"/>
            </a:schemeClr>
          </a:solidFill>
          <a:latin typeface="+mn-lt"/>
          <a:ea typeface="+mn-ea"/>
          <a:cs typeface="+mn-cs"/>
        </a:defRPr>
      </a:lvl1pPr>
      <a:lvl2pPr marL="434579" indent="-171450" algn="l" defTabSz="685800" rtl="0" eaLnBrk="1" latinLnBrk="0" hangingPunct="1">
        <a:spcBef>
          <a:spcPts val="450"/>
        </a:spcBef>
        <a:buClr>
          <a:schemeClr val="bg2">
            <a:lumMod val="60000"/>
            <a:lumOff val="40000"/>
          </a:schemeClr>
        </a:buClr>
        <a:buFont typeface="Arial" pitchFamily="34" charset="0"/>
        <a:buChar char="•"/>
        <a:defRPr sz="1350" kern="1200">
          <a:solidFill>
            <a:schemeClr val="tx1">
              <a:lumMod val="75000"/>
              <a:lumOff val="25000"/>
            </a:schemeClr>
          </a:solidFill>
          <a:latin typeface="+mn-lt"/>
          <a:ea typeface="+mn-ea"/>
          <a:cs typeface="+mn-cs"/>
        </a:defRPr>
      </a:lvl2pPr>
      <a:lvl3pPr marL="606029" indent="-171450" algn="l" defTabSz="685800" rtl="0" eaLnBrk="1" latinLnBrk="0" hangingPunct="1">
        <a:spcBef>
          <a:spcPts val="450"/>
        </a:spcBef>
        <a:buClr>
          <a:schemeClr val="tx1">
            <a:lumMod val="75000"/>
            <a:lumOff val="25000"/>
          </a:schemeClr>
        </a:buClr>
        <a:buFont typeface="Arial" pitchFamily="34" charset="0"/>
        <a:buChar char="•"/>
        <a:defRPr sz="1350" kern="1200">
          <a:solidFill>
            <a:schemeClr val="tx1">
              <a:lumMod val="75000"/>
              <a:lumOff val="25000"/>
            </a:schemeClr>
          </a:solidFill>
          <a:latin typeface="+mn-lt"/>
          <a:ea typeface="+mn-ea"/>
          <a:cs typeface="+mn-cs"/>
        </a:defRPr>
      </a:lvl3pPr>
      <a:lvl4pPr marL="777479" indent="-171450" algn="l" defTabSz="685800" rtl="0" eaLnBrk="1" latinLnBrk="0" hangingPunct="1">
        <a:spcBef>
          <a:spcPts val="450"/>
        </a:spcBef>
        <a:buClr>
          <a:schemeClr val="bg2">
            <a:lumMod val="60000"/>
            <a:lumOff val="40000"/>
          </a:schemeClr>
        </a:buClr>
        <a:buFont typeface="Arial" pitchFamily="34" charset="0"/>
        <a:buChar char="•"/>
        <a:defRPr sz="1350" kern="1200">
          <a:solidFill>
            <a:schemeClr val="tx1">
              <a:lumMod val="75000"/>
              <a:lumOff val="25000"/>
            </a:schemeClr>
          </a:solidFill>
          <a:latin typeface="+mn-lt"/>
          <a:ea typeface="+mn-ea"/>
          <a:cs typeface="+mn-cs"/>
        </a:defRPr>
      </a:lvl4pPr>
      <a:lvl5pPr marL="948929" indent="-171450" algn="l" defTabSz="685800" rtl="0" eaLnBrk="1" latinLnBrk="0" hangingPunct="1">
        <a:spcBef>
          <a:spcPts val="450"/>
        </a:spcBef>
        <a:buClr>
          <a:schemeClr val="tx1">
            <a:lumMod val="75000"/>
            <a:lumOff val="25000"/>
          </a:schemeClr>
        </a:buClr>
        <a:buFont typeface="Arial" pitchFamily="34" charset="0"/>
        <a:buChar char="•"/>
        <a:defRPr sz="1350" kern="1200">
          <a:solidFill>
            <a:schemeClr val="tx1">
              <a:lumMod val="75000"/>
              <a:lumOff val="25000"/>
            </a:schemeClr>
          </a:solidFill>
          <a:latin typeface="+mn-lt"/>
          <a:ea typeface="+mn-ea"/>
          <a:cs typeface="+mn-cs"/>
        </a:defRPr>
      </a:lvl5pPr>
      <a:lvl6pPr marL="1114425" indent="-171450" algn="l" defTabSz="685800" rtl="0" eaLnBrk="1" latinLnBrk="0" hangingPunct="1">
        <a:spcBef>
          <a:spcPct val="20000"/>
        </a:spcBef>
        <a:buClr>
          <a:schemeClr val="bg2">
            <a:lumMod val="60000"/>
            <a:lumOff val="40000"/>
          </a:schemeClr>
        </a:buClr>
        <a:buFont typeface="Arial" pitchFamily="34" charset="0"/>
        <a:buChar char="•"/>
        <a:defRPr lang="en-US" sz="1350" kern="1200" dirty="0" smtClean="0">
          <a:solidFill>
            <a:schemeClr val="tx1">
              <a:lumMod val="75000"/>
              <a:lumOff val="25000"/>
            </a:schemeClr>
          </a:solidFill>
          <a:latin typeface="+mn-lt"/>
          <a:ea typeface="+mn-ea"/>
          <a:cs typeface="+mn-cs"/>
        </a:defRPr>
      </a:lvl6pPr>
      <a:lvl7pPr marL="1284685" indent="-171450" algn="l" defTabSz="685800" rtl="0" eaLnBrk="1" latinLnBrk="0" hangingPunct="1">
        <a:spcBef>
          <a:spcPct val="20000"/>
        </a:spcBef>
        <a:buClr>
          <a:schemeClr val="tx1">
            <a:lumMod val="75000"/>
            <a:lumOff val="25000"/>
          </a:schemeClr>
        </a:buClr>
        <a:buFont typeface="Arial" pitchFamily="34" charset="0"/>
        <a:buChar char="•"/>
        <a:defRPr lang="en-US" sz="1350" kern="1200" dirty="0" smtClean="0">
          <a:solidFill>
            <a:schemeClr val="tx1">
              <a:lumMod val="75000"/>
              <a:lumOff val="25000"/>
            </a:schemeClr>
          </a:solidFill>
          <a:latin typeface="+mn-lt"/>
          <a:ea typeface="+mn-ea"/>
          <a:cs typeface="+mn-cs"/>
        </a:defRPr>
      </a:lvl7pPr>
      <a:lvl8pPr marL="1460897" indent="-171450" algn="l" defTabSz="685800" rtl="0" eaLnBrk="1" latinLnBrk="0" hangingPunct="1">
        <a:spcBef>
          <a:spcPct val="20000"/>
        </a:spcBef>
        <a:buClr>
          <a:schemeClr val="bg2">
            <a:lumMod val="60000"/>
            <a:lumOff val="40000"/>
          </a:schemeClr>
        </a:buClr>
        <a:buFont typeface="Arial" pitchFamily="34" charset="0"/>
        <a:buChar char="•"/>
        <a:defRPr lang="en-US" sz="1350" kern="1200" dirty="0" smtClean="0">
          <a:solidFill>
            <a:schemeClr val="tx1">
              <a:lumMod val="75000"/>
              <a:lumOff val="25000"/>
            </a:schemeClr>
          </a:solidFill>
          <a:latin typeface="+mn-lt"/>
          <a:ea typeface="+mn-ea"/>
          <a:cs typeface="+mn-cs"/>
        </a:defRPr>
      </a:lvl8pPr>
      <a:lvl9pPr marL="1631156" indent="-171450" algn="l" defTabSz="685800" rtl="0" eaLnBrk="1" latinLnBrk="0" hangingPunct="1">
        <a:spcBef>
          <a:spcPct val="20000"/>
        </a:spcBef>
        <a:buClr>
          <a:schemeClr val="tx1">
            <a:lumMod val="75000"/>
            <a:lumOff val="25000"/>
          </a:schemeClr>
        </a:buClr>
        <a:buFont typeface="Arial" pitchFamily="34" charset="0"/>
        <a:buChar char="•"/>
        <a:defRPr lang="en-US" sz="1350" kern="1200" dirty="0">
          <a:solidFill>
            <a:schemeClr val="tx1">
              <a:lumMod val="75000"/>
              <a:lumOff val="2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94"/>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6140682"/>
            <a:ext cx="9144000" cy="731839"/>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68580" tIns="34290" rIns="68580" bIns="34290" rtlCol="0" anchor="ctr"/>
          <a:lstStyle/>
          <a:p>
            <a:pPr algn="ctr" defTabSz="342900"/>
            <a:endParaRPr lang="en-US" sz="1350" dirty="0">
              <a:solidFill>
                <a:prstClr val="white"/>
              </a:solidFill>
            </a:endParaRPr>
          </a:p>
        </p:txBody>
      </p:sp>
      <p:sp>
        <p:nvSpPr>
          <p:cNvPr id="6" name="Slide Number Placeholder 5"/>
          <p:cNvSpPr>
            <a:spLocks noGrp="1"/>
          </p:cNvSpPr>
          <p:nvPr>
            <p:ph type="sldNum" sz="quarter" idx="4"/>
          </p:nvPr>
        </p:nvSpPr>
        <p:spPr>
          <a:xfrm>
            <a:off x="8686800" y="6400234"/>
            <a:ext cx="384630" cy="365125"/>
          </a:xfrm>
          <a:prstGeom prst="rect">
            <a:avLst/>
          </a:prstGeom>
        </p:spPr>
        <p:txBody>
          <a:bodyPr vert="horz" lIns="91440" tIns="45720" rIns="91440" bIns="45720" rtlCol="0" anchor="ctr"/>
          <a:lstStyle>
            <a:lvl1pPr algn="r">
              <a:defRPr sz="900">
                <a:solidFill>
                  <a:schemeClr val="bg1"/>
                </a:solidFill>
              </a:defRPr>
            </a:lvl1pPr>
          </a:lstStyle>
          <a:p>
            <a:pPr defTabSz="342900"/>
            <a:fld id="{D983F1FA-211D-3044-9E35-958DFBC26156}" type="slidenum">
              <a:rPr lang="en-US" smtClean="0">
                <a:solidFill>
                  <a:prstClr val="white"/>
                </a:solidFill>
              </a:rPr>
              <a:pPr defTabSz="342900"/>
              <a:t>‹#›</a:t>
            </a:fld>
            <a:endParaRPr lang="en-US" dirty="0">
              <a:solidFill>
                <a:prstClr val="white"/>
              </a:solidFill>
            </a:endParaRPr>
          </a:p>
        </p:txBody>
      </p:sp>
      <p:pic>
        <p:nvPicPr>
          <p:cNvPr id="2050" name="Picture 2" descr="C:\Users\vacoGrovem\AppData\Local\Microsoft\Windows\Temporary Internet Files\Content.Outlook\83QVOJUE\CHOOSE-VA-rev.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52400" y="6172200"/>
            <a:ext cx="2037558" cy="5486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PPSeal.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199910" y="6184206"/>
            <a:ext cx="2563091" cy="641708"/>
          </a:xfrm>
          <a:prstGeom prst="rect">
            <a:avLst/>
          </a:prstGeom>
        </p:spPr>
      </p:pic>
    </p:spTree>
    <p:extLst>
      <p:ext uri="{BB962C8B-B14F-4D97-AF65-F5344CB8AC3E}">
        <p14:creationId xmlns:p14="http://schemas.microsoft.com/office/powerpoint/2010/main" val="2300053470"/>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oge.gov/Web/oge.nsf/Legal%20Docs/ECA05B9DDC0208E6852585BA005BED91/$FILE/00x8.pdf?open"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hyperlink" Target="https://oge.gov/Web/oge.nsf/Legal%20Docs/1298DC8AB735E316852585BA005BEC18/$FILE/LA-19-06%20Treatment%20of%20Information%20Technology%20and%20Internet%20Funds%20for%20Purposes%20of%20208.pdf?open" TargetMode="External"/><Relationship Id="rId4" Type="http://schemas.openxmlformats.org/officeDocument/2006/relationships/hyperlink" Target="https://oge.gov/Web/oge.nsf/Legal%20Docs/DC6AACFA3FBA2266852585BA005BEC63/$FILE/68f1f42d9f5c411986192496267a76452.pdf?open"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va.gov/OGC/docs/Ethics/VA_Ethics_Officials_Contacts.pdf"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AF809-3943-40C0-B49B-9B68370D895C}"/>
              </a:ext>
            </a:extLst>
          </p:cNvPr>
          <p:cNvSpPr>
            <a:spLocks noGrp="1"/>
          </p:cNvSpPr>
          <p:nvPr>
            <p:ph type="ctrTitle"/>
          </p:nvPr>
        </p:nvSpPr>
        <p:spPr>
          <a:xfrm>
            <a:off x="609600" y="1036320"/>
            <a:ext cx="7772400" cy="1470025"/>
          </a:xfrm>
        </p:spPr>
        <p:txBody>
          <a:bodyPr/>
          <a:lstStyle/>
          <a:p>
            <a:r>
              <a:rPr lang="en-US" sz="4400" dirty="0">
                <a:latin typeface="Garamond" panose="02020404030301010803" pitchFamily="18" charset="0"/>
              </a:rPr>
              <a:t>FCOI Administrator Review of the Alt-450</a:t>
            </a:r>
            <a:endParaRPr lang="en-US" b="1" dirty="0"/>
          </a:p>
        </p:txBody>
      </p:sp>
      <p:sp>
        <p:nvSpPr>
          <p:cNvPr id="3" name="Subtitle 2">
            <a:extLst>
              <a:ext uri="{FF2B5EF4-FFF2-40B4-BE49-F238E27FC236}">
                <a16:creationId xmlns:a16="http://schemas.microsoft.com/office/drawing/2014/main" id="{7751C758-559C-45E7-90A7-FDD97BE2807A}"/>
              </a:ext>
            </a:extLst>
          </p:cNvPr>
          <p:cNvSpPr>
            <a:spLocks noGrp="1"/>
          </p:cNvSpPr>
          <p:nvPr>
            <p:ph type="subTitle" idx="1"/>
          </p:nvPr>
        </p:nvSpPr>
        <p:spPr/>
        <p:txBody>
          <a:bodyPr>
            <a:normAutofit fontScale="85000" lnSpcReduction="20000"/>
          </a:bodyPr>
          <a:lstStyle/>
          <a:p>
            <a:r>
              <a:rPr lang="en-US" sz="3200" dirty="0">
                <a:solidFill>
                  <a:schemeClr val="tx1"/>
                </a:solidFill>
                <a:latin typeface="Garamond" panose="02020404030301010803" pitchFamily="18" charset="0"/>
              </a:rPr>
              <a:t>Joan Liguoro</a:t>
            </a:r>
          </a:p>
          <a:p>
            <a:r>
              <a:rPr lang="en-US" sz="3200" dirty="0">
                <a:solidFill>
                  <a:schemeClr val="tx1"/>
                </a:solidFill>
                <a:latin typeface="Garamond" panose="02020404030301010803" pitchFamily="18" charset="0"/>
              </a:rPr>
              <a:t>Alex Miller</a:t>
            </a:r>
          </a:p>
          <a:p>
            <a:r>
              <a:rPr lang="en-US" sz="3200" dirty="0">
                <a:solidFill>
                  <a:schemeClr val="tx1"/>
                </a:solidFill>
                <a:latin typeface="Garamond" panose="02020404030301010803" pitchFamily="18" charset="0"/>
              </a:rPr>
              <a:t>VA Office of General Counsel</a:t>
            </a:r>
          </a:p>
          <a:p>
            <a:r>
              <a:rPr lang="en-US" sz="3200" dirty="0">
                <a:solidFill>
                  <a:schemeClr val="tx1"/>
                </a:solidFill>
                <a:latin typeface="Garamond" panose="02020404030301010803" pitchFamily="18" charset="0"/>
              </a:rPr>
              <a:t>Ethics Specialty Team – August 2024</a:t>
            </a:r>
            <a:endParaRPr lang="en-US" dirty="0">
              <a:solidFill>
                <a:schemeClr val="tx1"/>
              </a:solidFill>
            </a:endParaRPr>
          </a:p>
        </p:txBody>
      </p:sp>
    </p:spTree>
    <p:extLst>
      <p:ext uri="{BB962C8B-B14F-4D97-AF65-F5344CB8AC3E}">
        <p14:creationId xmlns:p14="http://schemas.microsoft.com/office/powerpoint/2010/main" val="186636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endParaRPr lang="en-US" sz="4400" dirty="0">
              <a:latin typeface="Garamond" panose="02020404030301010803" pitchFamily="18" charset="0"/>
            </a:endParaRPr>
          </a:p>
          <a:p>
            <a:r>
              <a:rPr lang="en-US" sz="4400" dirty="0">
                <a:latin typeface="Garamond" panose="02020404030301010803" pitchFamily="18" charset="0"/>
              </a:rPr>
              <a:t>If the form is not complete, you must ask the Investigator to add the missing information before certifying the form or forwarding to OGC.</a:t>
            </a: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10</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Technical Review</a:t>
            </a:r>
            <a:endParaRPr lang="en-US" dirty="0">
              <a:latin typeface="Garamond" panose="02020404030301010803" pitchFamily="18" charset="0"/>
            </a:endParaRPr>
          </a:p>
        </p:txBody>
      </p:sp>
    </p:spTree>
    <p:extLst>
      <p:ext uri="{BB962C8B-B14F-4D97-AF65-F5344CB8AC3E}">
        <p14:creationId xmlns:p14="http://schemas.microsoft.com/office/powerpoint/2010/main" val="4088413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endParaRPr lang="en-US" sz="3600" dirty="0">
              <a:latin typeface="Garamond" panose="02020404030301010803" pitchFamily="18" charset="0"/>
            </a:endParaRPr>
          </a:p>
          <a:p>
            <a:r>
              <a:rPr lang="en-US" sz="3600" dirty="0">
                <a:latin typeface="Garamond" panose="02020404030301010803" pitchFamily="18" charset="0"/>
              </a:rPr>
              <a:t>If the filer omits required information, you must ask the filer to amend and resubmit.</a:t>
            </a:r>
          </a:p>
          <a:p>
            <a:endParaRPr lang="en-US" sz="3600" dirty="0">
              <a:latin typeface="Garamond" panose="02020404030301010803" pitchFamily="18" charset="0"/>
            </a:endParaRPr>
          </a:p>
          <a:p>
            <a:r>
              <a:rPr lang="en-US" sz="3600" dirty="0">
                <a:latin typeface="Garamond" panose="02020404030301010803" pitchFamily="18" charset="0"/>
              </a:rPr>
              <a:t>Use the Unlock link on the Disclosure Summary page in IRB.net</a:t>
            </a:r>
          </a:p>
          <a:p>
            <a:pPr marL="0" indent="0">
              <a:buNone/>
            </a:pPr>
            <a:endParaRPr lang="en-US" sz="3600" dirty="0">
              <a:latin typeface="Garamond" panose="02020404030301010803" pitchFamily="18" charset="0"/>
            </a:endParaRP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11</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How to Amend an Alt-450</a:t>
            </a:r>
            <a:endParaRPr lang="en-US" dirty="0">
              <a:latin typeface="Garamond" panose="02020404030301010803" pitchFamily="18" charset="0"/>
            </a:endParaRPr>
          </a:p>
        </p:txBody>
      </p:sp>
    </p:spTree>
    <p:extLst>
      <p:ext uri="{BB962C8B-B14F-4D97-AF65-F5344CB8AC3E}">
        <p14:creationId xmlns:p14="http://schemas.microsoft.com/office/powerpoint/2010/main" val="1607084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FF38A7C-7250-6D6F-A40E-7CC94E1B7202}"/>
              </a:ext>
            </a:extLst>
          </p:cNvPr>
          <p:cNvSpPr>
            <a:spLocks noGrp="1"/>
          </p:cNvSpPr>
          <p:nvPr>
            <p:ph type="sldNum" sz="quarter" idx="12"/>
          </p:nvPr>
        </p:nvSpPr>
        <p:spPr/>
        <p:txBody>
          <a:bodyPr/>
          <a:lstStyle/>
          <a:p>
            <a:fld id="{D983F1FA-211D-3044-9E35-958DFBC26156}" type="slidenum">
              <a:rPr lang="en-US" smtClean="0">
                <a:solidFill>
                  <a:prstClr val="white"/>
                </a:solidFill>
              </a:rPr>
              <a:pPr/>
              <a:t>12</a:t>
            </a:fld>
            <a:endParaRPr lang="en-US" dirty="0">
              <a:solidFill>
                <a:prstClr val="white"/>
              </a:solidFill>
            </a:endParaRPr>
          </a:p>
        </p:txBody>
      </p:sp>
      <p:pic>
        <p:nvPicPr>
          <p:cNvPr id="5" name="m_7757541216586896471m_-3559408085003134504m_-1256716333870751046m_9119897788436876176Picture 1">
            <a:extLst>
              <a:ext uri="{FF2B5EF4-FFF2-40B4-BE49-F238E27FC236}">
                <a16:creationId xmlns:a16="http://schemas.microsoft.com/office/drawing/2014/main" id="{6712AEAB-5756-FB70-C054-B35B6D4A89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434" y="457200"/>
            <a:ext cx="7562281"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88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endParaRPr lang="en-US" sz="4400" dirty="0">
              <a:latin typeface="Garamond" panose="02020404030301010803" pitchFamily="18" charset="0"/>
            </a:endParaRPr>
          </a:p>
          <a:p>
            <a:r>
              <a:rPr lang="en-US" sz="3600" dirty="0">
                <a:latin typeface="Garamond" panose="02020404030301010803" pitchFamily="18" charset="0"/>
              </a:rPr>
              <a:t>Page 2: Is everything filled out? If not, send back to the Investigator.</a:t>
            </a:r>
          </a:p>
          <a:p>
            <a:endParaRPr lang="en-US" sz="3600" dirty="0">
              <a:latin typeface="Garamond" panose="02020404030301010803" pitchFamily="18" charset="0"/>
            </a:endParaRPr>
          </a:p>
          <a:p>
            <a:r>
              <a:rPr lang="en-US" sz="3600" dirty="0">
                <a:latin typeface="Garamond" panose="02020404030301010803" pitchFamily="18" charset="0"/>
              </a:rPr>
              <a:t>Pages 3-4 (Section I): Are there “yes” answers? If not, then you can certify the form. If yes, go to Section II.</a:t>
            </a: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13</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Technical Review Steps</a:t>
            </a:r>
            <a:endParaRPr lang="en-US" dirty="0">
              <a:latin typeface="Garamond" panose="02020404030301010803" pitchFamily="18" charset="0"/>
            </a:endParaRPr>
          </a:p>
        </p:txBody>
      </p:sp>
    </p:spTree>
    <p:extLst>
      <p:ext uri="{BB962C8B-B14F-4D97-AF65-F5344CB8AC3E}">
        <p14:creationId xmlns:p14="http://schemas.microsoft.com/office/powerpoint/2010/main" val="319326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5DEF58-EEEE-2429-572A-170E06E0303C}"/>
              </a:ext>
            </a:extLst>
          </p:cNvPr>
          <p:cNvSpPr>
            <a:spLocks noGrp="1"/>
          </p:cNvSpPr>
          <p:nvPr>
            <p:ph type="sldNum" sz="quarter" idx="12"/>
          </p:nvPr>
        </p:nvSpPr>
        <p:spPr/>
        <p:txBody>
          <a:bodyPr/>
          <a:lstStyle/>
          <a:p>
            <a:fld id="{D983F1FA-211D-3044-9E35-958DFBC26156}" type="slidenum">
              <a:rPr lang="en-US" smtClean="0">
                <a:solidFill>
                  <a:prstClr val="white"/>
                </a:solidFill>
              </a:rPr>
              <a:pPr/>
              <a:t>14</a:t>
            </a:fld>
            <a:endParaRPr lang="en-US" dirty="0">
              <a:solidFill>
                <a:prstClr val="white"/>
              </a:solidFill>
            </a:endParaRPr>
          </a:p>
        </p:txBody>
      </p:sp>
      <p:pic>
        <p:nvPicPr>
          <p:cNvPr id="3" name="Picture 2">
            <a:extLst>
              <a:ext uri="{FF2B5EF4-FFF2-40B4-BE49-F238E27FC236}">
                <a16:creationId xmlns:a16="http://schemas.microsoft.com/office/drawing/2014/main" id="{D10D4C5B-4910-8E0F-4308-B24E9BDBDEF4}"/>
              </a:ext>
            </a:extLst>
          </p:cNvPr>
          <p:cNvPicPr>
            <a:picLocks noChangeAspect="1"/>
          </p:cNvPicPr>
          <p:nvPr/>
        </p:nvPicPr>
        <p:blipFill rotWithShape="1">
          <a:blip r:embed="rId3"/>
          <a:srcRect l="32500" t="18889" r="34167" b="7037"/>
          <a:stretch/>
        </p:blipFill>
        <p:spPr>
          <a:xfrm>
            <a:off x="2209800" y="30480"/>
            <a:ext cx="4495800" cy="5334000"/>
          </a:xfrm>
          <a:prstGeom prst="rect">
            <a:avLst/>
          </a:prstGeom>
        </p:spPr>
      </p:pic>
      <p:sp>
        <p:nvSpPr>
          <p:cNvPr id="4" name="Arrow: Right 3">
            <a:extLst>
              <a:ext uri="{FF2B5EF4-FFF2-40B4-BE49-F238E27FC236}">
                <a16:creationId xmlns:a16="http://schemas.microsoft.com/office/drawing/2014/main" id="{D07341B0-6C25-1AF0-42C4-6BA1BB4F4CB4}"/>
              </a:ext>
            </a:extLst>
          </p:cNvPr>
          <p:cNvSpPr/>
          <p:nvPr/>
        </p:nvSpPr>
        <p:spPr>
          <a:xfrm flipV="1">
            <a:off x="990600" y="4114800"/>
            <a:ext cx="1066800" cy="76201"/>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B349D1F2-C87F-F5FA-F6A5-99B3646CDBCA}"/>
              </a:ext>
            </a:extLst>
          </p:cNvPr>
          <p:cNvSpPr/>
          <p:nvPr/>
        </p:nvSpPr>
        <p:spPr>
          <a:xfrm>
            <a:off x="990600" y="4343400"/>
            <a:ext cx="1066800" cy="762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282FCC70-44D7-EC2C-D513-8A1A1BAC0980}"/>
              </a:ext>
            </a:extLst>
          </p:cNvPr>
          <p:cNvSpPr/>
          <p:nvPr/>
        </p:nvSpPr>
        <p:spPr>
          <a:xfrm>
            <a:off x="990600" y="5105400"/>
            <a:ext cx="1066800" cy="76200"/>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53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67149E-FDDB-C0E3-A737-1219199162BC}"/>
              </a:ext>
            </a:extLst>
          </p:cNvPr>
          <p:cNvSpPr>
            <a:spLocks noGrp="1"/>
          </p:cNvSpPr>
          <p:nvPr>
            <p:ph type="sldNum" sz="quarter" idx="12"/>
          </p:nvPr>
        </p:nvSpPr>
        <p:spPr/>
        <p:txBody>
          <a:bodyPr/>
          <a:lstStyle/>
          <a:p>
            <a:fld id="{D983F1FA-211D-3044-9E35-958DFBC26156}" type="slidenum">
              <a:rPr lang="en-US" smtClean="0">
                <a:solidFill>
                  <a:prstClr val="white"/>
                </a:solidFill>
              </a:rPr>
              <a:pPr/>
              <a:t>15</a:t>
            </a:fld>
            <a:endParaRPr lang="en-US" dirty="0">
              <a:solidFill>
                <a:prstClr val="white"/>
              </a:solidFill>
            </a:endParaRPr>
          </a:p>
        </p:txBody>
      </p:sp>
      <p:pic>
        <p:nvPicPr>
          <p:cNvPr id="3" name="Picture 2">
            <a:extLst>
              <a:ext uri="{FF2B5EF4-FFF2-40B4-BE49-F238E27FC236}">
                <a16:creationId xmlns:a16="http://schemas.microsoft.com/office/drawing/2014/main" id="{89E55EBF-0247-4E04-A62C-F64BBE69A063}"/>
              </a:ext>
            </a:extLst>
          </p:cNvPr>
          <p:cNvPicPr>
            <a:picLocks noChangeAspect="1"/>
          </p:cNvPicPr>
          <p:nvPr/>
        </p:nvPicPr>
        <p:blipFill rotWithShape="1">
          <a:blip r:embed="rId3"/>
          <a:srcRect l="32500" t="21852" r="34166" b="7036"/>
          <a:stretch/>
        </p:blipFill>
        <p:spPr>
          <a:xfrm>
            <a:off x="2133600" y="152400"/>
            <a:ext cx="4572000" cy="5334000"/>
          </a:xfrm>
          <a:prstGeom prst="rect">
            <a:avLst/>
          </a:prstGeom>
        </p:spPr>
      </p:pic>
      <p:sp>
        <p:nvSpPr>
          <p:cNvPr id="5" name="Oval 4">
            <a:extLst>
              <a:ext uri="{FF2B5EF4-FFF2-40B4-BE49-F238E27FC236}">
                <a16:creationId xmlns:a16="http://schemas.microsoft.com/office/drawing/2014/main" id="{FD2FEEBB-E64B-EDD5-3E8A-66A0D0A183D4}"/>
              </a:ext>
            </a:extLst>
          </p:cNvPr>
          <p:cNvSpPr/>
          <p:nvPr/>
        </p:nvSpPr>
        <p:spPr>
          <a:xfrm>
            <a:off x="2100942" y="1047750"/>
            <a:ext cx="1785257"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78ED303-0285-4215-38CC-B020AAE0F5D2}"/>
              </a:ext>
            </a:extLst>
          </p:cNvPr>
          <p:cNvSpPr/>
          <p:nvPr/>
        </p:nvSpPr>
        <p:spPr>
          <a:xfrm>
            <a:off x="3276600" y="1790700"/>
            <a:ext cx="1676400" cy="3048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BDFC963-C45E-4749-9EF9-8400FEAE922A}"/>
              </a:ext>
            </a:extLst>
          </p:cNvPr>
          <p:cNvSpPr/>
          <p:nvPr/>
        </p:nvSpPr>
        <p:spPr>
          <a:xfrm>
            <a:off x="2133600" y="3124200"/>
            <a:ext cx="1524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159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953000"/>
          </a:xfrm>
        </p:spPr>
        <p:txBody>
          <a:bodyPr>
            <a:noAutofit/>
          </a:bodyPr>
          <a:lstStyle/>
          <a:p>
            <a:r>
              <a:rPr lang="en-US" sz="2800" dirty="0">
                <a:latin typeface="Garamond" panose="02020404030301010803" pitchFamily="18" charset="0"/>
              </a:rPr>
              <a:t>Section II: </a:t>
            </a:r>
          </a:p>
          <a:p>
            <a:pPr lvl="1"/>
            <a:r>
              <a:rPr lang="en-US" sz="2800" dirty="0">
                <a:latin typeface="Garamond" panose="02020404030301010803" pitchFamily="18" charset="0"/>
              </a:rPr>
              <a:t>Ensure that every “yes” from Section I is addressed. </a:t>
            </a:r>
          </a:p>
          <a:p>
            <a:pPr lvl="1"/>
            <a:r>
              <a:rPr lang="en-US" sz="2800" dirty="0">
                <a:latin typeface="Garamond" panose="02020404030301010803" pitchFamily="18" charset="0"/>
              </a:rPr>
              <a:t>Ensure that every answer is complete in Section II. </a:t>
            </a:r>
          </a:p>
          <a:p>
            <a:pPr marL="393192" lvl="1" indent="0">
              <a:buNone/>
            </a:pPr>
            <a:endParaRPr lang="en-US" sz="2800" dirty="0">
              <a:latin typeface="Garamond" panose="02020404030301010803" pitchFamily="18" charset="0"/>
            </a:endParaRPr>
          </a:p>
          <a:p>
            <a:r>
              <a:rPr lang="en-US" sz="2800" dirty="0">
                <a:latin typeface="Garamond" panose="02020404030301010803" pitchFamily="18" charset="0"/>
              </a:rPr>
              <a:t>Things to look for:</a:t>
            </a:r>
          </a:p>
          <a:p>
            <a:pPr lvl="1"/>
            <a:r>
              <a:rPr lang="en-US" sz="2800" dirty="0">
                <a:latin typeface="Garamond" panose="02020404030301010803" pitchFamily="18" charset="0"/>
              </a:rPr>
              <a:t>Values</a:t>
            </a:r>
          </a:p>
          <a:p>
            <a:pPr lvl="1"/>
            <a:r>
              <a:rPr lang="en-US" sz="2800" dirty="0">
                <a:latin typeface="Garamond" panose="02020404030301010803" pitchFamily="18" charset="0"/>
              </a:rPr>
              <a:t>How the study can affect the interest</a:t>
            </a:r>
          </a:p>
          <a:p>
            <a:pPr lvl="1"/>
            <a:r>
              <a:rPr lang="en-US" sz="2800" dirty="0">
                <a:latin typeface="Garamond" panose="02020404030301010803" pitchFamily="18" charset="0"/>
              </a:rPr>
              <a:t>Speculation of future interests</a:t>
            </a:r>
          </a:p>
          <a:p>
            <a:pPr lvl="1"/>
            <a:r>
              <a:rPr lang="en-US" sz="2800" dirty="0">
                <a:latin typeface="Garamond" panose="02020404030301010803" pitchFamily="18" charset="0"/>
              </a:rPr>
              <a:t>Date relationship ended</a:t>
            </a: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16</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Technical Review</a:t>
            </a:r>
            <a:endParaRPr lang="en-US" dirty="0">
              <a:latin typeface="Garamond" panose="02020404030301010803" pitchFamily="18" charset="0"/>
            </a:endParaRPr>
          </a:p>
        </p:txBody>
      </p:sp>
    </p:spTree>
    <p:extLst>
      <p:ext uri="{BB962C8B-B14F-4D97-AF65-F5344CB8AC3E}">
        <p14:creationId xmlns:p14="http://schemas.microsoft.com/office/powerpoint/2010/main" val="157560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67149E-FDDB-C0E3-A737-1219199162BC}"/>
              </a:ext>
            </a:extLst>
          </p:cNvPr>
          <p:cNvSpPr>
            <a:spLocks noGrp="1"/>
          </p:cNvSpPr>
          <p:nvPr>
            <p:ph type="sldNum" sz="quarter" idx="12"/>
          </p:nvPr>
        </p:nvSpPr>
        <p:spPr/>
        <p:txBody>
          <a:bodyPr/>
          <a:lstStyle/>
          <a:p>
            <a:fld id="{D983F1FA-211D-3044-9E35-958DFBC26156}" type="slidenum">
              <a:rPr lang="en-US" smtClean="0">
                <a:solidFill>
                  <a:prstClr val="white"/>
                </a:solidFill>
              </a:rPr>
              <a:pPr/>
              <a:t>17</a:t>
            </a:fld>
            <a:endParaRPr lang="en-US" dirty="0">
              <a:solidFill>
                <a:prstClr val="white"/>
              </a:solidFill>
            </a:endParaRPr>
          </a:p>
        </p:txBody>
      </p:sp>
      <p:pic>
        <p:nvPicPr>
          <p:cNvPr id="4" name="Picture 3">
            <a:extLst>
              <a:ext uri="{FF2B5EF4-FFF2-40B4-BE49-F238E27FC236}">
                <a16:creationId xmlns:a16="http://schemas.microsoft.com/office/drawing/2014/main" id="{57C33BC3-7691-692D-A4CA-CE0267D269DB}"/>
              </a:ext>
            </a:extLst>
          </p:cNvPr>
          <p:cNvPicPr>
            <a:picLocks noChangeAspect="1"/>
          </p:cNvPicPr>
          <p:nvPr/>
        </p:nvPicPr>
        <p:blipFill rotWithShape="1">
          <a:blip r:embed="rId3"/>
          <a:srcRect l="32500" t="20371" r="34166" b="7037"/>
          <a:stretch/>
        </p:blipFill>
        <p:spPr>
          <a:xfrm>
            <a:off x="2057400" y="0"/>
            <a:ext cx="4724400" cy="5334000"/>
          </a:xfrm>
          <a:prstGeom prst="rect">
            <a:avLst/>
          </a:prstGeom>
        </p:spPr>
      </p:pic>
    </p:spTree>
    <p:extLst>
      <p:ext uri="{BB962C8B-B14F-4D97-AF65-F5344CB8AC3E}">
        <p14:creationId xmlns:p14="http://schemas.microsoft.com/office/powerpoint/2010/main" val="4104237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r>
              <a:rPr lang="en-US" sz="2800" dirty="0">
                <a:latin typeface="Garamond" panose="02020404030301010803" pitchFamily="18" charset="0"/>
              </a:rPr>
              <a:t>Section II: </a:t>
            </a:r>
          </a:p>
          <a:p>
            <a:pPr lvl="1"/>
            <a:r>
              <a:rPr lang="en-US" sz="2800" dirty="0">
                <a:latin typeface="Garamond" panose="02020404030301010803" pitchFamily="18" charset="0"/>
              </a:rPr>
              <a:t>Ensure that every “yes” from Section I is addressed. </a:t>
            </a:r>
          </a:p>
          <a:p>
            <a:pPr lvl="1"/>
            <a:r>
              <a:rPr lang="en-US" sz="2800" dirty="0">
                <a:latin typeface="Garamond" panose="02020404030301010803" pitchFamily="18" charset="0"/>
              </a:rPr>
              <a:t>Ensure that every answer is complete. </a:t>
            </a:r>
          </a:p>
          <a:p>
            <a:pPr marL="393192" lvl="1" indent="0">
              <a:buNone/>
            </a:pPr>
            <a:endParaRPr lang="en-US" sz="2800" dirty="0">
              <a:latin typeface="Garamond" panose="02020404030301010803" pitchFamily="18" charset="0"/>
            </a:endParaRPr>
          </a:p>
          <a:p>
            <a:r>
              <a:rPr lang="en-US" sz="2800" dirty="0">
                <a:latin typeface="Garamond" panose="02020404030301010803" pitchFamily="18" charset="0"/>
              </a:rPr>
              <a:t>Things to look for:</a:t>
            </a:r>
          </a:p>
          <a:p>
            <a:pPr lvl="1"/>
            <a:r>
              <a:rPr lang="en-US" sz="2800" dirty="0">
                <a:latin typeface="Garamond" panose="02020404030301010803" pitchFamily="18" charset="0"/>
              </a:rPr>
              <a:t>Values</a:t>
            </a:r>
          </a:p>
          <a:p>
            <a:pPr lvl="1"/>
            <a:r>
              <a:rPr lang="en-US" sz="2800" dirty="0">
                <a:latin typeface="Garamond" panose="02020404030301010803" pitchFamily="18" charset="0"/>
              </a:rPr>
              <a:t>How the study can affect the interest</a:t>
            </a:r>
          </a:p>
          <a:p>
            <a:pPr lvl="1"/>
            <a:r>
              <a:rPr lang="en-US" sz="2800" dirty="0">
                <a:latin typeface="Garamond" panose="02020404030301010803" pitchFamily="18" charset="0"/>
              </a:rPr>
              <a:t>Speculation of future interests</a:t>
            </a:r>
          </a:p>
          <a:p>
            <a:pPr lvl="1"/>
            <a:r>
              <a:rPr lang="en-US" sz="2800" dirty="0">
                <a:latin typeface="Garamond" panose="02020404030301010803" pitchFamily="18" charset="0"/>
              </a:rPr>
              <a:t>Date relationship ended</a:t>
            </a: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18</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Technical Review</a:t>
            </a:r>
            <a:endParaRPr lang="en-US" dirty="0">
              <a:latin typeface="Garamond" panose="02020404030301010803" pitchFamily="18" charset="0"/>
            </a:endParaRPr>
          </a:p>
        </p:txBody>
      </p:sp>
      <p:sp>
        <p:nvSpPr>
          <p:cNvPr id="5" name="Oval 4">
            <a:extLst>
              <a:ext uri="{FF2B5EF4-FFF2-40B4-BE49-F238E27FC236}">
                <a16:creationId xmlns:a16="http://schemas.microsoft.com/office/drawing/2014/main" id="{301FEE05-9A6B-C39B-D637-1E7D2EAD38A0}"/>
              </a:ext>
            </a:extLst>
          </p:cNvPr>
          <p:cNvSpPr/>
          <p:nvPr/>
        </p:nvSpPr>
        <p:spPr>
          <a:xfrm>
            <a:off x="1295400" y="3810000"/>
            <a:ext cx="1447800" cy="533400"/>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695163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5FA82A5-D332-60BB-F3B6-37E6482AA132}"/>
              </a:ext>
            </a:extLst>
          </p:cNvPr>
          <p:cNvSpPr>
            <a:spLocks noGrp="1"/>
          </p:cNvSpPr>
          <p:nvPr>
            <p:ph type="sldNum" sz="quarter" idx="12"/>
          </p:nvPr>
        </p:nvSpPr>
        <p:spPr/>
        <p:txBody>
          <a:bodyPr/>
          <a:lstStyle/>
          <a:p>
            <a:fld id="{D983F1FA-211D-3044-9E35-958DFBC26156}" type="slidenum">
              <a:rPr lang="en-US" smtClean="0">
                <a:solidFill>
                  <a:prstClr val="white"/>
                </a:solidFill>
              </a:rPr>
              <a:pPr/>
              <a:t>19</a:t>
            </a:fld>
            <a:endParaRPr lang="en-US" dirty="0">
              <a:solidFill>
                <a:prstClr val="white"/>
              </a:solidFill>
            </a:endParaRPr>
          </a:p>
        </p:txBody>
      </p:sp>
      <p:pic>
        <p:nvPicPr>
          <p:cNvPr id="3" name="Picture 2">
            <a:extLst>
              <a:ext uri="{FF2B5EF4-FFF2-40B4-BE49-F238E27FC236}">
                <a16:creationId xmlns:a16="http://schemas.microsoft.com/office/drawing/2014/main" id="{0F34E05B-8958-F835-30BF-54CF4F7F6437}"/>
              </a:ext>
            </a:extLst>
          </p:cNvPr>
          <p:cNvPicPr>
            <a:picLocks noChangeAspect="1"/>
          </p:cNvPicPr>
          <p:nvPr/>
        </p:nvPicPr>
        <p:blipFill rotWithShape="1">
          <a:blip r:embed="rId3"/>
          <a:srcRect l="32500" t="24814" r="34166" b="12963"/>
          <a:stretch/>
        </p:blipFill>
        <p:spPr>
          <a:xfrm>
            <a:off x="2514600" y="91972"/>
            <a:ext cx="4114800" cy="5928006"/>
          </a:xfrm>
          <a:prstGeom prst="rect">
            <a:avLst/>
          </a:prstGeom>
        </p:spPr>
      </p:pic>
      <p:sp>
        <p:nvSpPr>
          <p:cNvPr id="4" name="Oval 3">
            <a:extLst>
              <a:ext uri="{FF2B5EF4-FFF2-40B4-BE49-F238E27FC236}">
                <a16:creationId xmlns:a16="http://schemas.microsoft.com/office/drawing/2014/main" id="{3A3E90E3-56E9-D41C-783B-B30447237E93}"/>
              </a:ext>
            </a:extLst>
          </p:cNvPr>
          <p:cNvSpPr/>
          <p:nvPr/>
        </p:nvSpPr>
        <p:spPr>
          <a:xfrm>
            <a:off x="2545080" y="2941675"/>
            <a:ext cx="381000" cy="228600"/>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1BFFDE64-C224-687A-4F4A-727C866CF807}"/>
              </a:ext>
            </a:extLst>
          </p:cNvPr>
          <p:cNvSpPr/>
          <p:nvPr/>
        </p:nvSpPr>
        <p:spPr>
          <a:xfrm>
            <a:off x="2590800" y="3984906"/>
            <a:ext cx="990600" cy="35849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345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5029200"/>
          </a:xfrm>
        </p:spPr>
        <p:txBody>
          <a:bodyPr>
            <a:normAutofit/>
          </a:bodyPr>
          <a:lstStyle/>
          <a:p>
            <a:pPr marL="609600" indent="-609600" eaLnBrk="1" hangingPunct="1">
              <a:spcBef>
                <a:spcPct val="50000"/>
              </a:spcBef>
              <a:buClr>
                <a:schemeClr val="tx1"/>
              </a:buClr>
              <a:buFont typeface="Wingdings" charset="2"/>
              <a:buChar char="§"/>
              <a:defRPr/>
            </a:pPr>
            <a:r>
              <a:rPr lang="en-US" sz="4000" dirty="0">
                <a:latin typeface="Garamond" panose="02020404030301010803" pitchFamily="18" charset="0"/>
              </a:rPr>
              <a:t>Understand the purpose of the Alt-450</a:t>
            </a:r>
          </a:p>
          <a:p>
            <a:pPr marL="609600" indent="-609600" eaLnBrk="1" hangingPunct="1">
              <a:spcBef>
                <a:spcPct val="50000"/>
              </a:spcBef>
              <a:buClr>
                <a:schemeClr val="tx1"/>
              </a:buClr>
              <a:buFont typeface="Wingdings" charset="2"/>
              <a:buChar char="§"/>
              <a:defRPr/>
            </a:pPr>
            <a:r>
              <a:rPr lang="en-US" sz="4000" dirty="0">
                <a:latin typeface="Garamond" panose="02020404030301010803" pitchFamily="18" charset="0"/>
              </a:rPr>
              <a:t>Understand how to conduct a technical review</a:t>
            </a:r>
          </a:p>
          <a:p>
            <a:pPr marL="609600" indent="-609600" eaLnBrk="1" hangingPunct="1">
              <a:spcBef>
                <a:spcPct val="50000"/>
              </a:spcBef>
              <a:buClr>
                <a:schemeClr val="tx1"/>
              </a:buClr>
              <a:buFont typeface="Wingdings" charset="2"/>
              <a:buChar char="§"/>
              <a:defRPr/>
            </a:pPr>
            <a:r>
              <a:rPr lang="en-US" sz="4000" dirty="0">
                <a:latin typeface="Garamond" panose="02020404030301010803" pitchFamily="18" charset="0"/>
              </a:rPr>
              <a:t>Understand how to conduct a conflicts review</a:t>
            </a: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2</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Training Objectives</a:t>
            </a:r>
            <a:endParaRPr lang="en-US" dirty="0">
              <a:latin typeface="Garamond" panose="02020404030301010803" pitchFamily="18" charset="0"/>
            </a:endParaRPr>
          </a:p>
        </p:txBody>
      </p:sp>
    </p:spTree>
    <p:extLst>
      <p:ext uri="{BB962C8B-B14F-4D97-AF65-F5344CB8AC3E}">
        <p14:creationId xmlns:p14="http://schemas.microsoft.com/office/powerpoint/2010/main" val="26991822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r>
              <a:rPr lang="en-US" sz="2800" dirty="0">
                <a:latin typeface="Garamond" panose="02020404030301010803" pitchFamily="18" charset="0"/>
              </a:rPr>
              <a:t>Section II: </a:t>
            </a:r>
          </a:p>
          <a:p>
            <a:pPr lvl="1"/>
            <a:r>
              <a:rPr lang="en-US" sz="2800" dirty="0">
                <a:latin typeface="Garamond" panose="02020404030301010803" pitchFamily="18" charset="0"/>
              </a:rPr>
              <a:t>Ensure that every “yes” from Section I is addressed. </a:t>
            </a:r>
          </a:p>
          <a:p>
            <a:pPr lvl="1"/>
            <a:r>
              <a:rPr lang="en-US" sz="2800" dirty="0">
                <a:latin typeface="Garamond" panose="02020404030301010803" pitchFamily="18" charset="0"/>
              </a:rPr>
              <a:t>Ensure that every answer is complete. </a:t>
            </a:r>
          </a:p>
          <a:p>
            <a:pPr marL="393192" lvl="1" indent="0">
              <a:buNone/>
            </a:pPr>
            <a:endParaRPr lang="en-US" sz="2800" dirty="0">
              <a:latin typeface="Garamond" panose="02020404030301010803" pitchFamily="18" charset="0"/>
            </a:endParaRPr>
          </a:p>
          <a:p>
            <a:r>
              <a:rPr lang="en-US" sz="2800" dirty="0">
                <a:latin typeface="Garamond" panose="02020404030301010803" pitchFamily="18" charset="0"/>
              </a:rPr>
              <a:t>Things to look for:</a:t>
            </a:r>
          </a:p>
          <a:p>
            <a:pPr lvl="1"/>
            <a:r>
              <a:rPr lang="en-US" sz="2800" dirty="0">
                <a:latin typeface="Garamond" panose="02020404030301010803" pitchFamily="18" charset="0"/>
              </a:rPr>
              <a:t>Values</a:t>
            </a:r>
          </a:p>
          <a:p>
            <a:pPr lvl="1"/>
            <a:r>
              <a:rPr lang="en-US" sz="2800" dirty="0">
                <a:latin typeface="Garamond" panose="02020404030301010803" pitchFamily="18" charset="0"/>
              </a:rPr>
              <a:t>How the study can affect the interest</a:t>
            </a:r>
          </a:p>
          <a:p>
            <a:pPr lvl="1"/>
            <a:r>
              <a:rPr lang="en-US" sz="2800" dirty="0">
                <a:latin typeface="Garamond" panose="02020404030301010803" pitchFamily="18" charset="0"/>
              </a:rPr>
              <a:t>Speculation of future interests</a:t>
            </a:r>
          </a:p>
          <a:p>
            <a:pPr lvl="1"/>
            <a:r>
              <a:rPr lang="en-US" sz="2800" dirty="0">
                <a:latin typeface="Garamond" panose="02020404030301010803" pitchFamily="18" charset="0"/>
              </a:rPr>
              <a:t>Date relationship ended</a:t>
            </a: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20</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Technical Review</a:t>
            </a:r>
            <a:endParaRPr lang="en-US" dirty="0">
              <a:latin typeface="Garamond" panose="02020404030301010803" pitchFamily="18" charset="0"/>
            </a:endParaRPr>
          </a:p>
        </p:txBody>
      </p:sp>
      <p:sp>
        <p:nvSpPr>
          <p:cNvPr id="5" name="Oval 4">
            <a:extLst>
              <a:ext uri="{FF2B5EF4-FFF2-40B4-BE49-F238E27FC236}">
                <a16:creationId xmlns:a16="http://schemas.microsoft.com/office/drawing/2014/main" id="{3FDF1E08-F456-898B-D645-7D6A5FE352DE}"/>
              </a:ext>
            </a:extLst>
          </p:cNvPr>
          <p:cNvSpPr/>
          <p:nvPr/>
        </p:nvSpPr>
        <p:spPr>
          <a:xfrm>
            <a:off x="1066800" y="4191000"/>
            <a:ext cx="6705600" cy="762000"/>
          </a:xfrm>
          <a:prstGeom prst="ellipse">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5516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r>
              <a:rPr lang="en-US" sz="2800" dirty="0">
                <a:latin typeface="Garamond" panose="02020404030301010803" pitchFamily="18" charset="0"/>
              </a:rPr>
              <a:t>Section II: </a:t>
            </a:r>
          </a:p>
          <a:p>
            <a:pPr lvl="1"/>
            <a:r>
              <a:rPr lang="en-US" sz="2800" dirty="0">
                <a:latin typeface="Garamond" panose="02020404030301010803" pitchFamily="18" charset="0"/>
              </a:rPr>
              <a:t>Ensure that every “yes” from Section I is addressed. </a:t>
            </a:r>
          </a:p>
          <a:p>
            <a:pPr lvl="1"/>
            <a:r>
              <a:rPr lang="en-US" sz="2800" dirty="0">
                <a:latin typeface="Garamond" panose="02020404030301010803" pitchFamily="18" charset="0"/>
              </a:rPr>
              <a:t>Ensure that every answer is complete. </a:t>
            </a:r>
          </a:p>
          <a:p>
            <a:pPr marL="393192" lvl="1" indent="0">
              <a:buNone/>
            </a:pPr>
            <a:endParaRPr lang="en-US" sz="2800" dirty="0">
              <a:latin typeface="Garamond" panose="02020404030301010803" pitchFamily="18" charset="0"/>
            </a:endParaRPr>
          </a:p>
          <a:p>
            <a:r>
              <a:rPr lang="en-US" sz="2800" dirty="0">
                <a:latin typeface="Garamond" panose="02020404030301010803" pitchFamily="18" charset="0"/>
              </a:rPr>
              <a:t>Things to look for:</a:t>
            </a:r>
          </a:p>
          <a:p>
            <a:pPr lvl="1"/>
            <a:r>
              <a:rPr lang="en-US" sz="2800" dirty="0">
                <a:latin typeface="Garamond" panose="02020404030301010803" pitchFamily="18" charset="0"/>
              </a:rPr>
              <a:t>Values</a:t>
            </a:r>
          </a:p>
          <a:p>
            <a:pPr lvl="1"/>
            <a:r>
              <a:rPr lang="en-US" sz="2800" dirty="0">
                <a:latin typeface="Garamond" panose="02020404030301010803" pitchFamily="18" charset="0"/>
              </a:rPr>
              <a:t>How the study can affect the interest</a:t>
            </a:r>
          </a:p>
          <a:p>
            <a:pPr lvl="1"/>
            <a:r>
              <a:rPr lang="en-US" sz="2800" dirty="0">
                <a:latin typeface="Garamond" panose="02020404030301010803" pitchFamily="18" charset="0"/>
              </a:rPr>
              <a:t>Speculation of future interests</a:t>
            </a:r>
          </a:p>
          <a:p>
            <a:pPr lvl="1"/>
            <a:r>
              <a:rPr lang="en-US" sz="2800" dirty="0">
                <a:latin typeface="Garamond" panose="02020404030301010803" pitchFamily="18" charset="0"/>
              </a:rPr>
              <a:t>Date relationship ended</a:t>
            </a: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21</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Technical Review</a:t>
            </a:r>
            <a:endParaRPr lang="en-US" dirty="0">
              <a:latin typeface="Garamond" panose="02020404030301010803" pitchFamily="18" charset="0"/>
            </a:endParaRPr>
          </a:p>
        </p:txBody>
      </p:sp>
      <p:sp>
        <p:nvSpPr>
          <p:cNvPr id="5" name="Oval 4">
            <a:extLst>
              <a:ext uri="{FF2B5EF4-FFF2-40B4-BE49-F238E27FC236}">
                <a16:creationId xmlns:a16="http://schemas.microsoft.com/office/drawing/2014/main" id="{3FDF1E08-F456-898B-D645-7D6A5FE352DE}"/>
              </a:ext>
            </a:extLst>
          </p:cNvPr>
          <p:cNvSpPr/>
          <p:nvPr/>
        </p:nvSpPr>
        <p:spPr>
          <a:xfrm>
            <a:off x="457200" y="4724400"/>
            <a:ext cx="6705600" cy="762000"/>
          </a:xfrm>
          <a:prstGeom prst="ellipse">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058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r>
              <a:rPr lang="en-US" sz="2800" dirty="0">
                <a:latin typeface="Garamond" panose="02020404030301010803" pitchFamily="18" charset="0"/>
              </a:rPr>
              <a:t>Section II: </a:t>
            </a:r>
          </a:p>
          <a:p>
            <a:pPr lvl="1"/>
            <a:r>
              <a:rPr lang="en-US" sz="2800" dirty="0">
                <a:latin typeface="Garamond" panose="02020404030301010803" pitchFamily="18" charset="0"/>
              </a:rPr>
              <a:t>Ensure that every “yes” from Section I is addressed. </a:t>
            </a:r>
          </a:p>
          <a:p>
            <a:pPr lvl="1"/>
            <a:r>
              <a:rPr lang="en-US" sz="2800" dirty="0">
                <a:latin typeface="Garamond" panose="02020404030301010803" pitchFamily="18" charset="0"/>
              </a:rPr>
              <a:t>Ensure that every answer is complete. </a:t>
            </a:r>
          </a:p>
          <a:p>
            <a:pPr marL="393192" lvl="1" indent="0">
              <a:buNone/>
            </a:pPr>
            <a:endParaRPr lang="en-US" sz="2800" dirty="0">
              <a:latin typeface="Garamond" panose="02020404030301010803" pitchFamily="18" charset="0"/>
            </a:endParaRPr>
          </a:p>
          <a:p>
            <a:r>
              <a:rPr lang="en-US" sz="2800" dirty="0">
                <a:latin typeface="Garamond" panose="02020404030301010803" pitchFamily="18" charset="0"/>
              </a:rPr>
              <a:t>Things to look for:</a:t>
            </a:r>
          </a:p>
          <a:p>
            <a:pPr lvl="1"/>
            <a:r>
              <a:rPr lang="en-US" sz="2800" dirty="0">
                <a:latin typeface="Garamond" panose="02020404030301010803" pitchFamily="18" charset="0"/>
              </a:rPr>
              <a:t>Values</a:t>
            </a:r>
          </a:p>
          <a:p>
            <a:pPr lvl="1"/>
            <a:r>
              <a:rPr lang="en-US" sz="2800" dirty="0">
                <a:latin typeface="Garamond" panose="02020404030301010803" pitchFamily="18" charset="0"/>
              </a:rPr>
              <a:t>How the study can affect the interest</a:t>
            </a:r>
          </a:p>
          <a:p>
            <a:pPr lvl="1"/>
            <a:r>
              <a:rPr lang="en-US" sz="2800" dirty="0">
                <a:latin typeface="Garamond" panose="02020404030301010803" pitchFamily="18" charset="0"/>
              </a:rPr>
              <a:t>Speculation of future interests</a:t>
            </a:r>
          </a:p>
          <a:p>
            <a:pPr lvl="1"/>
            <a:r>
              <a:rPr lang="en-US" sz="2800" dirty="0">
                <a:latin typeface="Garamond" panose="02020404030301010803" pitchFamily="18" charset="0"/>
              </a:rPr>
              <a:t>Date relationship ended</a:t>
            </a: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22</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Technical Review</a:t>
            </a:r>
            <a:endParaRPr lang="en-US" dirty="0">
              <a:latin typeface="Garamond" panose="02020404030301010803" pitchFamily="18" charset="0"/>
            </a:endParaRPr>
          </a:p>
        </p:txBody>
      </p:sp>
      <p:sp>
        <p:nvSpPr>
          <p:cNvPr id="5" name="Oval 4">
            <a:extLst>
              <a:ext uri="{FF2B5EF4-FFF2-40B4-BE49-F238E27FC236}">
                <a16:creationId xmlns:a16="http://schemas.microsoft.com/office/drawing/2014/main" id="{3FDF1E08-F456-898B-D645-7D6A5FE352DE}"/>
              </a:ext>
            </a:extLst>
          </p:cNvPr>
          <p:cNvSpPr/>
          <p:nvPr/>
        </p:nvSpPr>
        <p:spPr>
          <a:xfrm>
            <a:off x="228600" y="5257516"/>
            <a:ext cx="6705600" cy="762000"/>
          </a:xfrm>
          <a:prstGeom prst="ellipse">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722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pPr marL="850392" lvl="1">
              <a:buFont typeface="Wingdings" panose="05000000000000000000" pitchFamily="2" charset="2"/>
              <a:buChar char="Ø"/>
            </a:pPr>
            <a:r>
              <a:rPr lang="en-US" sz="3200" dirty="0">
                <a:latin typeface="Garamond" panose="02020404030301010803" pitchFamily="18" charset="0"/>
              </a:rPr>
              <a:t>Remember that the goal of the technical review is to ensure that everything required to be reported on the form is reported, and that potential conflicts are clear.</a:t>
            </a:r>
          </a:p>
          <a:p>
            <a:pPr marL="850392" lvl="1">
              <a:buFont typeface="Wingdings" panose="05000000000000000000" pitchFamily="2" charset="2"/>
              <a:buChar char="Ø"/>
            </a:pPr>
            <a:endParaRPr lang="en-US" sz="3200" dirty="0">
              <a:latin typeface="Garamond" panose="02020404030301010803" pitchFamily="18" charset="0"/>
            </a:endParaRPr>
          </a:p>
          <a:p>
            <a:pPr marL="850392" lvl="1">
              <a:buFont typeface="Wingdings" panose="05000000000000000000" pitchFamily="2" charset="2"/>
              <a:buChar char="Ø"/>
            </a:pPr>
            <a:r>
              <a:rPr lang="en-US" sz="3200" dirty="0">
                <a:latin typeface="Garamond" panose="02020404030301010803" pitchFamily="18" charset="0"/>
              </a:rPr>
              <a:t>Once that is complete, the next step is to perform a conflicts review to determine if you can certify the form or if you must send it to the EST.</a:t>
            </a: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23</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Next Step</a:t>
            </a:r>
            <a:endParaRPr lang="en-US" dirty="0">
              <a:latin typeface="Garamond" panose="02020404030301010803" pitchFamily="18" charset="0"/>
            </a:endParaRPr>
          </a:p>
        </p:txBody>
      </p:sp>
    </p:spTree>
    <p:extLst>
      <p:ext uri="{BB962C8B-B14F-4D97-AF65-F5344CB8AC3E}">
        <p14:creationId xmlns:p14="http://schemas.microsoft.com/office/powerpoint/2010/main" val="193604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r>
              <a:rPr lang="en-US" sz="3200" dirty="0">
                <a:latin typeface="Garamond" panose="02020404030301010803" pitchFamily="18" charset="0"/>
              </a:rPr>
              <a:t>All “no” answers</a:t>
            </a:r>
          </a:p>
          <a:p>
            <a:r>
              <a:rPr lang="en-US" sz="3200" dirty="0">
                <a:latin typeface="Garamond" panose="02020404030301010803" pitchFamily="18" charset="0"/>
              </a:rPr>
              <a:t>Report only discloses speculation of future interests (interests that do not exist)</a:t>
            </a:r>
          </a:p>
          <a:p>
            <a:r>
              <a:rPr lang="en-US" sz="3200" dirty="0">
                <a:latin typeface="Garamond" panose="02020404030301010803" pitchFamily="18" charset="0"/>
              </a:rPr>
              <a:t>An annual report that discloses no new potential conflicts when compared to the initial, certified report </a:t>
            </a:r>
          </a:p>
          <a:p>
            <a:r>
              <a:rPr lang="en-US" sz="3200" dirty="0">
                <a:latin typeface="Garamond" panose="02020404030301010803" pitchFamily="18" charset="0"/>
              </a:rPr>
              <a:t>Investigator received a 208 waiver or 502 authorization that covers this study</a:t>
            </a:r>
          </a:p>
          <a:p>
            <a:r>
              <a:rPr lang="en-US" sz="3200" dirty="0">
                <a:latin typeface="Garamond" panose="02020404030301010803" pitchFamily="18" charset="0"/>
              </a:rPr>
              <a:t>Over-reporting</a:t>
            </a: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24</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When Can I Certify an Alt-450?</a:t>
            </a:r>
            <a:endParaRPr lang="en-US" dirty="0">
              <a:latin typeface="Garamond" panose="02020404030301010803" pitchFamily="18" charset="0"/>
            </a:endParaRPr>
          </a:p>
        </p:txBody>
      </p:sp>
    </p:spTree>
    <p:extLst>
      <p:ext uri="{BB962C8B-B14F-4D97-AF65-F5344CB8AC3E}">
        <p14:creationId xmlns:p14="http://schemas.microsoft.com/office/powerpoint/2010/main" val="4119301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r>
              <a:rPr lang="en-US" dirty="0">
                <a:latin typeface="Garamond" panose="02020404030301010803" pitchFamily="18" charset="0"/>
              </a:rPr>
              <a:t>If you review an Alt-450 and are unsure about certifying it. Submit to the VA Office of General Counsel (OGC) workspace in IRBNet. See next two slides.  </a:t>
            </a:r>
          </a:p>
          <a:p>
            <a:pPr marL="0" indent="0">
              <a:buNone/>
            </a:pPr>
            <a:endParaRPr lang="en-US" dirty="0">
              <a:latin typeface="Garamond" panose="02020404030301010803" pitchFamily="18" charset="0"/>
            </a:endParaRPr>
          </a:p>
          <a:p>
            <a:r>
              <a:rPr lang="en-US" dirty="0">
                <a:latin typeface="Garamond" panose="02020404030301010803" pitchFamily="18" charset="0"/>
              </a:rPr>
              <a:t>It’s important that you certify Alt-450s that you’re able to certify, so that the process can be as expeditious as possible</a:t>
            </a:r>
          </a:p>
          <a:p>
            <a:endParaRPr lang="en-US" dirty="0">
              <a:latin typeface="Garamond" panose="02020404030301010803" pitchFamily="18" charset="0"/>
            </a:endParaRPr>
          </a:p>
          <a:p>
            <a:r>
              <a:rPr lang="en-US" dirty="0">
                <a:latin typeface="Garamond" panose="02020404030301010803" pitchFamily="18" charset="0"/>
              </a:rPr>
              <a:t>When a study involves a CRADA administered by the NPC, please forward the determination email (not the Alt-450) to the NPC contact managing the CRADA</a:t>
            </a:r>
            <a:r>
              <a:rPr lang="en-US" sz="3200" dirty="0">
                <a:latin typeface="Garamond" panose="02020404030301010803" pitchFamily="18" charset="0"/>
              </a:rPr>
              <a:t>.</a:t>
            </a: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25</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When Can I Certify an Alt-450?</a:t>
            </a:r>
            <a:endParaRPr lang="en-US" dirty="0">
              <a:latin typeface="Garamond" panose="02020404030301010803" pitchFamily="18" charset="0"/>
            </a:endParaRPr>
          </a:p>
        </p:txBody>
      </p:sp>
    </p:spTree>
    <p:extLst>
      <p:ext uri="{BB962C8B-B14F-4D97-AF65-F5344CB8AC3E}">
        <p14:creationId xmlns:p14="http://schemas.microsoft.com/office/powerpoint/2010/main" val="1762321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4620A25-2802-5272-E25A-537AC63F6DC7}"/>
              </a:ext>
            </a:extLst>
          </p:cNvPr>
          <p:cNvSpPr>
            <a:spLocks noGrp="1"/>
          </p:cNvSpPr>
          <p:nvPr>
            <p:ph type="sldNum" sz="quarter" idx="12"/>
          </p:nvPr>
        </p:nvSpPr>
        <p:spPr/>
        <p:txBody>
          <a:bodyPr/>
          <a:lstStyle/>
          <a:p>
            <a:fld id="{D983F1FA-211D-3044-9E35-958DFBC26156}" type="slidenum">
              <a:rPr lang="en-US" smtClean="0">
                <a:solidFill>
                  <a:prstClr val="white"/>
                </a:solidFill>
              </a:rPr>
              <a:pPr/>
              <a:t>26</a:t>
            </a:fld>
            <a:endParaRPr lang="en-US" dirty="0">
              <a:solidFill>
                <a:prstClr val="white"/>
              </a:solidFill>
            </a:endParaRPr>
          </a:p>
        </p:txBody>
      </p:sp>
      <p:sp>
        <p:nvSpPr>
          <p:cNvPr id="4" name="Title 3">
            <a:extLst>
              <a:ext uri="{FF2B5EF4-FFF2-40B4-BE49-F238E27FC236}">
                <a16:creationId xmlns:a16="http://schemas.microsoft.com/office/drawing/2014/main" id="{70D8A527-576D-DDEF-81FE-61CA8F9DD587}"/>
              </a:ext>
            </a:extLst>
          </p:cNvPr>
          <p:cNvSpPr>
            <a:spLocks noGrp="1"/>
          </p:cNvSpPr>
          <p:nvPr>
            <p:ph type="title"/>
          </p:nvPr>
        </p:nvSpPr>
        <p:spPr/>
        <p:txBody>
          <a:bodyPr/>
          <a:lstStyle/>
          <a:p>
            <a:endParaRPr lang="en-US"/>
          </a:p>
        </p:txBody>
      </p:sp>
      <p:pic>
        <p:nvPicPr>
          <p:cNvPr id="1026" name="Picture 1">
            <a:extLst>
              <a:ext uri="{FF2B5EF4-FFF2-40B4-BE49-F238E27FC236}">
                <a16:creationId xmlns:a16="http://schemas.microsoft.com/office/drawing/2014/main" id="{B4225D8D-131B-6D8F-CEC2-5D48E22BD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2"/>
            <a:ext cx="9139237" cy="61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2156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5009568-5DA9-1274-F1E5-D3E513C8167D}"/>
              </a:ext>
            </a:extLst>
          </p:cNvPr>
          <p:cNvSpPr>
            <a:spLocks noGrp="1"/>
          </p:cNvSpPr>
          <p:nvPr>
            <p:ph idx="1"/>
          </p:nvPr>
        </p:nvSpPr>
        <p:spPr/>
        <p:txBody>
          <a:bodyPr/>
          <a:lstStyle/>
          <a:p>
            <a:endParaRPr lang="en-US"/>
          </a:p>
        </p:txBody>
      </p:sp>
      <p:sp>
        <p:nvSpPr>
          <p:cNvPr id="3" name="Slide Number Placeholder 2">
            <a:extLst>
              <a:ext uri="{FF2B5EF4-FFF2-40B4-BE49-F238E27FC236}">
                <a16:creationId xmlns:a16="http://schemas.microsoft.com/office/drawing/2014/main" id="{0F974D50-6D1F-1A23-D1CA-F822FAE99C56}"/>
              </a:ext>
            </a:extLst>
          </p:cNvPr>
          <p:cNvSpPr>
            <a:spLocks noGrp="1"/>
          </p:cNvSpPr>
          <p:nvPr>
            <p:ph type="sldNum" sz="quarter" idx="12"/>
          </p:nvPr>
        </p:nvSpPr>
        <p:spPr/>
        <p:txBody>
          <a:bodyPr/>
          <a:lstStyle/>
          <a:p>
            <a:fld id="{D983F1FA-211D-3044-9E35-958DFBC26156}" type="slidenum">
              <a:rPr lang="en-US" smtClean="0">
                <a:solidFill>
                  <a:prstClr val="white"/>
                </a:solidFill>
              </a:rPr>
              <a:pPr/>
              <a:t>27</a:t>
            </a:fld>
            <a:endParaRPr lang="en-US" dirty="0">
              <a:solidFill>
                <a:prstClr val="white"/>
              </a:solidFill>
            </a:endParaRPr>
          </a:p>
        </p:txBody>
      </p:sp>
      <p:sp>
        <p:nvSpPr>
          <p:cNvPr id="4" name="Title 3">
            <a:extLst>
              <a:ext uri="{FF2B5EF4-FFF2-40B4-BE49-F238E27FC236}">
                <a16:creationId xmlns:a16="http://schemas.microsoft.com/office/drawing/2014/main" id="{F2251640-75CA-E527-93DA-AC3AFAFA4612}"/>
              </a:ext>
            </a:extLst>
          </p:cNvPr>
          <p:cNvSpPr>
            <a:spLocks noGrp="1"/>
          </p:cNvSpPr>
          <p:nvPr>
            <p:ph type="title"/>
          </p:nvPr>
        </p:nvSpPr>
        <p:spPr/>
        <p:txBody>
          <a:bodyPr/>
          <a:lstStyle/>
          <a:p>
            <a:endParaRPr lang="en-US"/>
          </a:p>
        </p:txBody>
      </p:sp>
      <p:pic>
        <p:nvPicPr>
          <p:cNvPr id="2050" name="Picture 2">
            <a:extLst>
              <a:ext uri="{FF2B5EF4-FFF2-40B4-BE49-F238E27FC236}">
                <a16:creationId xmlns:a16="http://schemas.microsoft.com/office/drawing/2014/main" id="{924ED236-3376-A358-A4A6-FC8AE23F45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2"/>
          <a:stretch/>
        </p:blipFill>
        <p:spPr bwMode="auto">
          <a:xfrm>
            <a:off x="3175" y="4762"/>
            <a:ext cx="9140825" cy="616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7204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r>
              <a:rPr lang="en-US" sz="1800" dirty="0"/>
              <a:t>Diversified funds: S&amp;P 500, Small Cap, Large Cap</a:t>
            </a:r>
          </a:p>
          <a:p>
            <a:r>
              <a:rPr lang="en-US" sz="1800" dirty="0"/>
              <a:t>Sector funds: </a:t>
            </a:r>
          </a:p>
          <a:p>
            <a:pPr lvl="1"/>
            <a:r>
              <a:rPr lang="en-US" sz="1800" dirty="0"/>
              <a:t>Primary diversified v. sector </a:t>
            </a:r>
            <a:r>
              <a:rPr lang="en-US" sz="1800" dirty="0">
                <a:hlinkClick r:id="rId3"/>
              </a:rPr>
              <a:t>opinion</a:t>
            </a:r>
            <a:endParaRPr lang="en-US" sz="1800" dirty="0"/>
          </a:p>
          <a:p>
            <a:pPr lvl="1"/>
            <a:r>
              <a:rPr lang="en-US" sz="1800" dirty="0"/>
              <a:t>Real estate </a:t>
            </a:r>
            <a:r>
              <a:rPr lang="en-US" sz="1800" dirty="0">
                <a:hlinkClick r:id="rId4"/>
              </a:rPr>
              <a:t>opinion</a:t>
            </a:r>
            <a:endParaRPr lang="en-US" sz="1800" dirty="0"/>
          </a:p>
          <a:p>
            <a:pPr lvl="1"/>
            <a:r>
              <a:rPr lang="en-US" sz="1800" dirty="0"/>
              <a:t>IT </a:t>
            </a:r>
            <a:r>
              <a:rPr lang="en-US" sz="1800" dirty="0">
                <a:hlinkClick r:id="rId5"/>
              </a:rPr>
              <a:t>opinion</a:t>
            </a:r>
            <a:endParaRPr lang="en-US" sz="1800" dirty="0"/>
          </a:p>
          <a:p>
            <a:endParaRPr lang="en-US" sz="1800" dirty="0"/>
          </a:p>
          <a:p>
            <a:r>
              <a:rPr lang="en-US" sz="1800" dirty="0"/>
              <a:t>Mutual funds: Disregard all diversified funds. For sector funds, it’s only an issue if the fund holdings in that sector exceed $50k and a company affected by the study is held by a fund.</a:t>
            </a:r>
          </a:p>
          <a:p>
            <a:r>
              <a:rPr lang="en-US" sz="1800" dirty="0"/>
              <a:t>What you’re really looking for are health-care funds.</a:t>
            </a:r>
          </a:p>
          <a:p>
            <a:r>
              <a:rPr lang="en-US" sz="1800" dirty="0"/>
              <a:t>Examples:</a:t>
            </a:r>
          </a:p>
          <a:p>
            <a:pPr lvl="1"/>
            <a:r>
              <a:rPr lang="en-US" sz="1800" dirty="0"/>
              <a:t>Biotech</a:t>
            </a:r>
          </a:p>
          <a:p>
            <a:pPr lvl="1"/>
            <a:r>
              <a:rPr lang="en-US" sz="1800" dirty="0"/>
              <a:t>Health Care</a:t>
            </a:r>
          </a:p>
          <a:p>
            <a:pPr lvl="1"/>
            <a:r>
              <a:rPr lang="en-US" sz="1800" dirty="0"/>
              <a:t>Pharma</a:t>
            </a:r>
          </a:p>
          <a:p>
            <a:pPr lvl="1"/>
            <a:r>
              <a:rPr lang="en-US" sz="1800" dirty="0"/>
              <a:t>Medical Devices</a:t>
            </a:r>
          </a:p>
          <a:p>
            <a:pPr marL="457200" lvl="1" indent="0">
              <a:buNone/>
            </a:pPr>
            <a:r>
              <a:rPr lang="en-US" sz="1800" b="1" dirty="0"/>
              <a:t>When in doubt – send it to EST</a:t>
            </a: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28</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Conflicts Review?</a:t>
            </a:r>
            <a:endParaRPr lang="en-US" dirty="0">
              <a:latin typeface="Garamond" panose="02020404030301010803" pitchFamily="18" charset="0"/>
            </a:endParaRPr>
          </a:p>
        </p:txBody>
      </p:sp>
    </p:spTree>
    <p:extLst>
      <p:ext uri="{BB962C8B-B14F-4D97-AF65-F5344CB8AC3E}">
        <p14:creationId xmlns:p14="http://schemas.microsoft.com/office/powerpoint/2010/main" val="1561332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r>
              <a:rPr lang="en-US" dirty="0"/>
              <a:t>What if the potential conflict is IP? Check with the PI to see if an Invention Disclosure has been filed and if a Determination of Rights has been issued.</a:t>
            </a:r>
          </a:p>
          <a:p>
            <a:pPr marL="0" indent="0">
              <a:buNone/>
            </a:pPr>
            <a:endParaRPr lang="en-US" dirty="0"/>
          </a:p>
          <a:p>
            <a:r>
              <a:rPr lang="en-US" dirty="0"/>
              <a:t>If a 208 waiver or authorization (502) was previously granted,  include a copy of the 208 waiver or the authorization when sending to EST.</a:t>
            </a: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29</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Other Issues</a:t>
            </a:r>
            <a:endParaRPr lang="en-US" dirty="0">
              <a:latin typeface="Garamond" panose="02020404030301010803" pitchFamily="18" charset="0"/>
            </a:endParaRPr>
          </a:p>
        </p:txBody>
      </p:sp>
    </p:spTree>
    <p:extLst>
      <p:ext uri="{BB962C8B-B14F-4D97-AF65-F5344CB8AC3E}">
        <p14:creationId xmlns:p14="http://schemas.microsoft.com/office/powerpoint/2010/main" val="217777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r>
              <a:rPr lang="en-US" sz="3200" dirty="0">
                <a:latin typeface="Garamond" panose="02020404030301010803" pitchFamily="18" charset="0"/>
              </a:rPr>
              <a:t>We call it the “Alt-450” because it is an alternative version of the OGE Form 450.</a:t>
            </a:r>
          </a:p>
          <a:p>
            <a:pPr marL="393192" lvl="1" indent="0">
              <a:buNone/>
            </a:pPr>
            <a:endParaRPr lang="en-US" sz="3200" dirty="0">
              <a:latin typeface="Garamond" panose="02020404030301010803" pitchFamily="18" charset="0"/>
            </a:endParaRPr>
          </a:p>
          <a:p>
            <a:r>
              <a:rPr lang="en-US" sz="3200" dirty="0">
                <a:latin typeface="Garamond" panose="02020404030301010803" pitchFamily="18" charset="0"/>
              </a:rPr>
              <a:t>The OGE Form 450 is the confidential financial disclosure report, submitted by GS-15s and below based upon the likelihood that their duties could result in a conflict.</a:t>
            </a:r>
          </a:p>
          <a:p>
            <a:pPr marL="0" indent="0">
              <a:buNone/>
            </a:pPr>
            <a:endParaRPr lang="en-US" sz="3200" dirty="0">
              <a:latin typeface="Garamond" panose="02020404030301010803" pitchFamily="18" charset="0"/>
            </a:endParaRPr>
          </a:p>
          <a:p>
            <a:r>
              <a:rPr lang="en-US" sz="3200" dirty="0">
                <a:latin typeface="Garamond" panose="02020404030301010803" pitchFamily="18" charset="0"/>
              </a:rPr>
              <a:t>The purpose of the 450 is to help the employee avoid conflicts of interest.</a:t>
            </a: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3</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What is the Alt-450?</a:t>
            </a:r>
            <a:endParaRPr lang="en-US" dirty="0">
              <a:latin typeface="Garamond" panose="02020404030301010803" pitchFamily="18" charset="0"/>
            </a:endParaRPr>
          </a:p>
        </p:txBody>
      </p:sp>
    </p:spTree>
    <p:extLst>
      <p:ext uri="{BB962C8B-B14F-4D97-AF65-F5344CB8AC3E}">
        <p14:creationId xmlns:p14="http://schemas.microsoft.com/office/powerpoint/2010/main" val="665474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5029200"/>
          </a:xfrm>
        </p:spPr>
        <p:txBody>
          <a:bodyPr>
            <a:normAutofit fontScale="92500"/>
          </a:bodyPr>
          <a:lstStyle/>
          <a:p>
            <a:pPr>
              <a:buFont typeface="Arial" panose="020B0604020202020204" pitchFamily="34" charset="0"/>
              <a:buChar char="•"/>
            </a:pPr>
            <a:r>
              <a:rPr lang="en-US" sz="3200" dirty="0">
                <a:latin typeface="Garamond" panose="02020404030301010803" pitchFamily="18" charset="0"/>
              </a:rPr>
              <a:t>Invention disclosed</a:t>
            </a:r>
          </a:p>
          <a:p>
            <a:pPr lvl="1">
              <a:buFont typeface="Arial" panose="020B0604020202020204" pitchFamily="34" charset="0"/>
              <a:buChar char="•"/>
            </a:pPr>
            <a:r>
              <a:rPr lang="en-US" sz="2800" dirty="0">
                <a:latin typeface="Garamond" panose="02020404030301010803" pitchFamily="18" charset="0"/>
              </a:rPr>
              <a:t>“Confirm if the invention is affected by the Study?”</a:t>
            </a:r>
          </a:p>
          <a:p>
            <a:pPr>
              <a:buFont typeface="Arial" panose="020B0604020202020204" pitchFamily="34" charset="0"/>
              <a:buChar char="•"/>
            </a:pPr>
            <a:r>
              <a:rPr lang="en-US" sz="3200" dirty="0">
                <a:latin typeface="Garamond" panose="02020404030301010803" pitchFamily="18" charset="0"/>
              </a:rPr>
              <a:t>Stock ownership disclosed</a:t>
            </a:r>
          </a:p>
          <a:p>
            <a:pPr lvl="1">
              <a:buFont typeface="Arial" panose="020B0604020202020204" pitchFamily="34" charset="0"/>
              <a:buChar char="•"/>
            </a:pPr>
            <a:r>
              <a:rPr lang="en-US" sz="2800" dirty="0">
                <a:latin typeface="Garamond" panose="02020404030301010803" pitchFamily="18" charset="0"/>
              </a:rPr>
              <a:t>“How does this Study affect the company?”</a:t>
            </a:r>
          </a:p>
          <a:p>
            <a:pPr>
              <a:buFont typeface="Arial" panose="020B0604020202020204" pitchFamily="34" charset="0"/>
              <a:buChar char="•"/>
            </a:pPr>
            <a:r>
              <a:rPr lang="en-US" sz="3200" dirty="0">
                <a:latin typeface="Garamond" panose="02020404030301010803" pitchFamily="18" charset="0"/>
              </a:rPr>
              <a:t>Position with company disclosed</a:t>
            </a:r>
          </a:p>
          <a:p>
            <a:pPr lvl="1">
              <a:buFont typeface="Arial" panose="020B0604020202020204" pitchFamily="34" charset="0"/>
              <a:buChar char="•"/>
            </a:pPr>
            <a:r>
              <a:rPr lang="en-US" sz="2800" dirty="0">
                <a:latin typeface="Garamond" panose="02020404030301010803" pitchFamily="18" charset="0"/>
              </a:rPr>
              <a:t>“How does this Study affect the financial interests of yourself and any imputed interests of the company?”</a:t>
            </a:r>
          </a:p>
          <a:p>
            <a:pPr>
              <a:buFont typeface="Arial" panose="020B0604020202020204" pitchFamily="34" charset="0"/>
              <a:buChar char="•"/>
            </a:pPr>
            <a:r>
              <a:rPr lang="en-US" sz="3200" dirty="0">
                <a:latin typeface="Garamond" panose="02020404030301010803" pitchFamily="18" charset="0"/>
              </a:rPr>
              <a:t>Totally speculative future occurrences</a:t>
            </a:r>
          </a:p>
          <a:p>
            <a:pPr lvl="1">
              <a:buFont typeface="Arial" panose="020B0604020202020204" pitchFamily="34" charset="0"/>
              <a:buChar char="•"/>
            </a:pPr>
            <a:r>
              <a:rPr lang="en-US" sz="2800" dirty="0">
                <a:latin typeface="Garamond" panose="02020404030301010803" pitchFamily="18" charset="0"/>
              </a:rPr>
              <a:t>You can sign these. </a:t>
            </a:r>
          </a:p>
          <a:p>
            <a:pPr>
              <a:buFont typeface="Arial" panose="020B0604020202020204" pitchFamily="34" charset="0"/>
              <a:buChar char="•"/>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30</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Alt-450 Review</a:t>
            </a:r>
            <a:endParaRPr lang="en-US" dirty="0">
              <a:latin typeface="Garamond" panose="02020404030301010803" pitchFamily="18" charset="0"/>
            </a:endParaRPr>
          </a:p>
        </p:txBody>
      </p:sp>
    </p:spTree>
    <p:extLst>
      <p:ext uri="{BB962C8B-B14F-4D97-AF65-F5344CB8AC3E}">
        <p14:creationId xmlns:p14="http://schemas.microsoft.com/office/powerpoint/2010/main" val="2355960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5029200"/>
          </a:xfrm>
        </p:spPr>
        <p:txBody>
          <a:bodyPr>
            <a:normAutofit/>
          </a:bodyPr>
          <a:lstStyle/>
          <a:p>
            <a:pPr marL="0" indent="0">
              <a:buNone/>
            </a:pPr>
            <a:endParaRPr lang="en-US" sz="3200" dirty="0">
              <a:latin typeface="Garamond" panose="02020404030301010803" pitchFamily="18" charset="0"/>
            </a:endParaRPr>
          </a:p>
          <a:p>
            <a:pPr marL="0" indent="0">
              <a:buNone/>
            </a:pPr>
            <a:r>
              <a:rPr lang="en-US" sz="3200" b="1" dirty="0">
                <a:latin typeface="Garamond" panose="02020404030301010803" pitchFamily="18" charset="0"/>
              </a:rPr>
              <a:t>Practice tip: </a:t>
            </a:r>
          </a:p>
          <a:p>
            <a:pPr marL="0" indent="0">
              <a:buNone/>
            </a:pPr>
            <a:endParaRPr lang="en-US" sz="3200" b="1" dirty="0">
              <a:latin typeface="Garamond" panose="02020404030301010803" pitchFamily="18" charset="0"/>
            </a:endParaRPr>
          </a:p>
          <a:p>
            <a:pPr marL="0" indent="0">
              <a:buNone/>
            </a:pPr>
            <a:r>
              <a:rPr lang="en-US" sz="3200" dirty="0">
                <a:latin typeface="Garamond" panose="02020404030301010803" pitchFamily="18" charset="0"/>
              </a:rPr>
              <a:t>If an investigator discloses IP, confirm 1) how the IP relates to the Study (i.e., how it is used in or affected by the Study) and 2) who owns the IP or otherwise has an interest in the IP.</a:t>
            </a:r>
            <a:endParaRPr lang="en-US" sz="28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31</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Alt-450 Review</a:t>
            </a:r>
            <a:endParaRPr lang="en-US" dirty="0">
              <a:latin typeface="Garamond" panose="02020404030301010803" pitchFamily="18" charset="0"/>
            </a:endParaRPr>
          </a:p>
        </p:txBody>
      </p:sp>
    </p:spTree>
    <p:extLst>
      <p:ext uri="{BB962C8B-B14F-4D97-AF65-F5344CB8AC3E}">
        <p14:creationId xmlns:p14="http://schemas.microsoft.com/office/powerpoint/2010/main" val="962796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5029200"/>
          </a:xfrm>
        </p:spPr>
        <p:txBody>
          <a:bodyPr>
            <a:normAutofit/>
          </a:bodyPr>
          <a:lstStyle/>
          <a:p>
            <a:pPr marL="0" indent="0">
              <a:buNone/>
            </a:pPr>
            <a:endParaRPr lang="en-US" sz="3200" dirty="0">
              <a:latin typeface="Garamond" panose="02020404030301010803" pitchFamily="18" charset="0"/>
            </a:endParaRPr>
          </a:p>
          <a:p>
            <a:pPr marL="0" indent="0">
              <a:buNone/>
            </a:pPr>
            <a:r>
              <a:rPr lang="en-US" sz="3200" b="1" dirty="0">
                <a:latin typeface="Garamond" panose="02020404030301010803" pitchFamily="18" charset="0"/>
              </a:rPr>
              <a:t>Practice tip: </a:t>
            </a:r>
          </a:p>
          <a:p>
            <a:pPr marL="0" indent="0">
              <a:buNone/>
            </a:pPr>
            <a:endParaRPr lang="en-US" sz="3200" dirty="0">
              <a:latin typeface="Garamond" panose="02020404030301010803" pitchFamily="18" charset="0"/>
            </a:endParaRPr>
          </a:p>
          <a:p>
            <a:pPr marL="0" indent="0">
              <a:buNone/>
            </a:pPr>
            <a:r>
              <a:rPr lang="en-US" sz="3200" dirty="0">
                <a:latin typeface="Garamond" panose="02020404030301010803" pitchFamily="18" charset="0"/>
              </a:rPr>
              <a:t>If you think you can certify the form but are unsure forward the Alt-450 to the EST for review.</a:t>
            </a:r>
            <a:endParaRPr lang="en-US" sz="28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32</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Alt-450 Review</a:t>
            </a:r>
            <a:endParaRPr lang="en-US" dirty="0">
              <a:latin typeface="Garamond" panose="02020404030301010803" pitchFamily="18" charset="0"/>
            </a:endParaRPr>
          </a:p>
        </p:txBody>
      </p:sp>
    </p:spTree>
    <p:extLst>
      <p:ext uri="{BB962C8B-B14F-4D97-AF65-F5344CB8AC3E}">
        <p14:creationId xmlns:p14="http://schemas.microsoft.com/office/powerpoint/2010/main" val="396999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5029200"/>
          </a:xfrm>
        </p:spPr>
        <p:txBody>
          <a:bodyPr>
            <a:normAutofit/>
          </a:bodyPr>
          <a:lstStyle/>
          <a:p>
            <a:pPr marL="0" indent="0">
              <a:buNone/>
            </a:pPr>
            <a:endParaRPr lang="en-US" sz="3200" dirty="0">
              <a:latin typeface="Garamond" panose="02020404030301010803" pitchFamily="18" charset="0"/>
            </a:endParaRPr>
          </a:p>
          <a:p>
            <a:pPr lvl="1">
              <a:buFont typeface="Arial" panose="020B0604020202020204" pitchFamily="34" charset="0"/>
              <a:buChar char="•"/>
            </a:pPr>
            <a:r>
              <a:rPr lang="en-US" sz="2400" dirty="0">
                <a:latin typeface="Garamond" panose="02020404030301010803" pitchFamily="18" charset="0"/>
              </a:rPr>
              <a:t>“I own stocks.”</a:t>
            </a:r>
          </a:p>
          <a:p>
            <a:pPr lvl="2">
              <a:buFont typeface="Arial" panose="020B0604020202020204" pitchFamily="34" charset="0"/>
              <a:buChar char="•"/>
            </a:pPr>
            <a:r>
              <a:rPr lang="en-US" sz="2200" dirty="0">
                <a:latin typeface="Garamond" panose="02020404030301010803" pitchFamily="18" charset="0"/>
              </a:rPr>
              <a:t>Make sure the company name and amount are listed. </a:t>
            </a:r>
          </a:p>
          <a:p>
            <a:pPr lvl="2">
              <a:buFont typeface="Arial" panose="020B0604020202020204" pitchFamily="34" charset="0"/>
              <a:buChar char="•"/>
            </a:pPr>
            <a:r>
              <a:rPr lang="en-US" sz="2200" dirty="0">
                <a:latin typeface="Garamond" panose="02020404030301010803" pitchFamily="18" charset="0"/>
              </a:rPr>
              <a:t>Does the Study affect the company?</a:t>
            </a:r>
          </a:p>
          <a:p>
            <a:pPr lvl="1">
              <a:buFont typeface="Arial" panose="020B0604020202020204" pitchFamily="34" charset="0"/>
              <a:buChar char="•"/>
            </a:pPr>
            <a:r>
              <a:rPr lang="en-US" sz="2400" dirty="0">
                <a:latin typeface="Garamond" panose="02020404030301010803" pitchFamily="18" charset="0"/>
              </a:rPr>
              <a:t>“I was a consultant for Merck.”</a:t>
            </a:r>
          </a:p>
          <a:p>
            <a:pPr lvl="2">
              <a:buFont typeface="Arial" panose="020B0604020202020204" pitchFamily="34" charset="0"/>
              <a:buChar char="•"/>
            </a:pPr>
            <a:r>
              <a:rPr lang="en-US" sz="2200" dirty="0">
                <a:latin typeface="Garamond" panose="02020404030301010803" pitchFamily="18" charset="0"/>
              </a:rPr>
              <a:t>Is Merck a sponsor or funding source of the Study?</a:t>
            </a:r>
          </a:p>
          <a:p>
            <a:pPr lvl="2">
              <a:buFont typeface="Arial" panose="020B0604020202020204" pitchFamily="34" charset="0"/>
              <a:buChar char="•"/>
            </a:pPr>
            <a:r>
              <a:rPr lang="en-US" sz="2200" dirty="0">
                <a:latin typeface="Garamond" panose="02020404030301010803" pitchFamily="18" charset="0"/>
              </a:rPr>
              <a:t>If so, then did the consultancy end? Has it been over a year?</a:t>
            </a:r>
          </a:p>
          <a:p>
            <a:pPr lvl="1">
              <a:buFont typeface="Arial" panose="020B0604020202020204" pitchFamily="34" charset="0"/>
              <a:buChar char="•"/>
            </a:pPr>
            <a:r>
              <a:rPr lang="en-US" sz="2400" dirty="0">
                <a:latin typeface="Garamond" panose="02020404030301010803" pitchFamily="18" charset="0"/>
              </a:rPr>
              <a:t>“I’m the inventor of a device that does X and Z.”</a:t>
            </a:r>
          </a:p>
          <a:p>
            <a:pPr lvl="2">
              <a:buFont typeface="Arial" panose="020B0604020202020204" pitchFamily="34" charset="0"/>
              <a:buChar char="•"/>
            </a:pPr>
            <a:r>
              <a:rPr lang="en-US" sz="2200" dirty="0">
                <a:latin typeface="Garamond" panose="02020404030301010803" pitchFamily="18" charset="0"/>
              </a:rPr>
              <a:t>Check with the PI to see if an Invention Disclosure has been filed and if a Determination of Rights has been issued.</a:t>
            </a:r>
          </a:p>
          <a:p>
            <a:pPr lvl="2">
              <a:buFont typeface="Arial" panose="020B0604020202020204" pitchFamily="34" charset="0"/>
              <a:buChar char="•"/>
            </a:pPr>
            <a:r>
              <a:rPr lang="en-US" sz="2200" dirty="0">
                <a:latin typeface="Garamond" panose="02020404030301010803" pitchFamily="18" charset="0"/>
              </a:rPr>
              <a:t>Check with the researcher to see whether the invention ahs been license or commercialized?</a:t>
            </a: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33</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dirty="0">
                <a:latin typeface="Garamond" panose="02020404030301010803" pitchFamily="18" charset="0"/>
              </a:rPr>
              <a:t>Scenarios</a:t>
            </a:r>
          </a:p>
        </p:txBody>
      </p:sp>
    </p:spTree>
    <p:extLst>
      <p:ext uri="{BB962C8B-B14F-4D97-AF65-F5344CB8AC3E}">
        <p14:creationId xmlns:p14="http://schemas.microsoft.com/office/powerpoint/2010/main" val="939697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FDD410-8B62-3956-E5DA-378626170D3B}"/>
              </a:ext>
            </a:extLst>
          </p:cNvPr>
          <p:cNvSpPr>
            <a:spLocks noGrp="1"/>
          </p:cNvSpPr>
          <p:nvPr>
            <p:ph idx="1"/>
          </p:nvPr>
        </p:nvSpPr>
        <p:spPr/>
        <p:txBody>
          <a:bodyPr/>
          <a:lstStyle/>
          <a:p>
            <a:r>
              <a:rPr lang="en-US" dirty="0"/>
              <a:t>How to Contact EST:</a:t>
            </a:r>
          </a:p>
        </p:txBody>
      </p:sp>
      <p:sp>
        <p:nvSpPr>
          <p:cNvPr id="3" name="Slide Number Placeholder 2">
            <a:extLst>
              <a:ext uri="{FF2B5EF4-FFF2-40B4-BE49-F238E27FC236}">
                <a16:creationId xmlns:a16="http://schemas.microsoft.com/office/drawing/2014/main" id="{A03E5195-2C57-ED6F-299A-CAC6864C0E72}"/>
              </a:ext>
            </a:extLst>
          </p:cNvPr>
          <p:cNvSpPr>
            <a:spLocks noGrp="1"/>
          </p:cNvSpPr>
          <p:nvPr>
            <p:ph type="sldNum" sz="quarter" idx="12"/>
          </p:nvPr>
        </p:nvSpPr>
        <p:spPr/>
        <p:txBody>
          <a:bodyPr/>
          <a:lstStyle/>
          <a:p>
            <a:fld id="{D983F1FA-211D-3044-9E35-958DFBC26156}" type="slidenum">
              <a:rPr lang="en-US" smtClean="0">
                <a:solidFill>
                  <a:prstClr val="white"/>
                </a:solidFill>
              </a:rPr>
              <a:pPr/>
              <a:t>34</a:t>
            </a:fld>
            <a:endParaRPr lang="en-US" dirty="0">
              <a:solidFill>
                <a:prstClr val="white"/>
              </a:solidFill>
            </a:endParaRPr>
          </a:p>
        </p:txBody>
      </p:sp>
      <p:sp>
        <p:nvSpPr>
          <p:cNvPr id="4" name="Title 3">
            <a:extLst>
              <a:ext uri="{FF2B5EF4-FFF2-40B4-BE49-F238E27FC236}">
                <a16:creationId xmlns:a16="http://schemas.microsoft.com/office/drawing/2014/main" id="{89F07D10-F181-CEE5-45A3-2A4EF55CA45E}"/>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id="{E28BB4F3-9BCE-B057-2FED-B6B79233FE1E}"/>
              </a:ext>
            </a:extLst>
          </p:cNvPr>
          <p:cNvSpPr txBox="1"/>
          <p:nvPr/>
        </p:nvSpPr>
        <p:spPr>
          <a:xfrm>
            <a:off x="914400" y="1752600"/>
            <a:ext cx="5952867" cy="646331"/>
          </a:xfrm>
          <a:prstGeom prst="rect">
            <a:avLst/>
          </a:prstGeom>
          <a:noFill/>
        </p:spPr>
        <p:txBody>
          <a:bodyPr wrap="square">
            <a:spAutoFit/>
          </a:bodyPr>
          <a:lstStyle/>
          <a:p>
            <a:r>
              <a:rPr lang="en-US" dirty="0">
                <a:effectLst/>
                <a:hlinkClick r:id="rId3" tooltip="https://www.va.gov/ogc/docs/ethics/va_ethics_officials_contacts.pdf"/>
              </a:rPr>
              <a:t>https://www.va.gov/OGC/docs/Ethics/VA_Ethics_Officials_Contacts.pdf</a:t>
            </a:r>
            <a:r>
              <a:rPr lang="en-US" dirty="0">
                <a:effectLst/>
              </a:rPr>
              <a:t> for general questions about this guidance. </a:t>
            </a:r>
            <a:endParaRPr lang="en-US" dirty="0"/>
          </a:p>
        </p:txBody>
      </p:sp>
    </p:spTree>
    <p:extLst>
      <p:ext uri="{BB962C8B-B14F-4D97-AF65-F5344CB8AC3E}">
        <p14:creationId xmlns:p14="http://schemas.microsoft.com/office/powerpoint/2010/main" val="2698855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r>
              <a:rPr lang="en-US" sz="3200" dirty="0">
                <a:latin typeface="Garamond" panose="02020404030301010803" pitchFamily="18" charset="0"/>
              </a:rPr>
              <a:t>But the OGE Form 450 does not ask for the kinds of information helpful to an Investigator.</a:t>
            </a:r>
          </a:p>
          <a:p>
            <a:pPr marL="393192" lvl="1" indent="0">
              <a:buNone/>
            </a:pPr>
            <a:endParaRPr lang="en-US" sz="3200" dirty="0">
              <a:latin typeface="Garamond" panose="02020404030301010803" pitchFamily="18" charset="0"/>
            </a:endParaRPr>
          </a:p>
          <a:p>
            <a:r>
              <a:rPr lang="en-US" sz="3200" dirty="0">
                <a:latin typeface="Garamond" panose="02020404030301010803" pitchFamily="18" charset="0"/>
              </a:rPr>
              <a:t>VA requested that OGE approve an alternative version of the 450, to be used specifically for VA researchers.</a:t>
            </a:r>
          </a:p>
          <a:p>
            <a:pPr marL="109728" indent="0">
              <a:buNone/>
            </a:pPr>
            <a:endParaRPr lang="en-US" sz="3200" dirty="0">
              <a:latin typeface="Garamond" panose="02020404030301010803" pitchFamily="18" charset="0"/>
            </a:endParaRPr>
          </a:p>
          <a:p>
            <a:r>
              <a:rPr lang="en-US" sz="3200" dirty="0">
                <a:latin typeface="Garamond" panose="02020404030301010803" pitchFamily="18" charset="0"/>
              </a:rPr>
              <a:t>VHA Directive 1200.13 requires submission of the Alt-450 through IRBNet. </a:t>
            </a:r>
            <a:r>
              <a:rPr lang="en-US" dirty="0"/>
              <a:t>	</a:t>
            </a: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4</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What is the Alt-450?</a:t>
            </a:r>
            <a:endParaRPr lang="en-US" dirty="0">
              <a:latin typeface="Garamond" panose="02020404030301010803" pitchFamily="18" charset="0"/>
            </a:endParaRPr>
          </a:p>
        </p:txBody>
      </p:sp>
    </p:spTree>
    <p:extLst>
      <p:ext uri="{BB962C8B-B14F-4D97-AF65-F5344CB8AC3E}">
        <p14:creationId xmlns:p14="http://schemas.microsoft.com/office/powerpoint/2010/main" val="55675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r>
              <a:rPr lang="en-US" sz="3600" dirty="0">
                <a:latin typeface="Garamond" panose="02020404030301010803" pitchFamily="18" charset="0"/>
              </a:rPr>
              <a:t>Only those who serve, or will serve, as an Investigator on a VA study.</a:t>
            </a:r>
          </a:p>
          <a:p>
            <a:endParaRPr lang="en-US" sz="3600" dirty="0">
              <a:latin typeface="Garamond" panose="02020404030301010803" pitchFamily="18" charset="0"/>
            </a:endParaRPr>
          </a:p>
          <a:p>
            <a:r>
              <a:rPr lang="en-US" sz="3600" dirty="0">
                <a:latin typeface="Garamond" panose="02020404030301010803" pitchFamily="18" charset="0"/>
              </a:rPr>
              <a:t>For other employees who believe they have a conflicts issue, they should contact the EST for advice.</a:t>
            </a:r>
          </a:p>
          <a:p>
            <a:pPr marL="393192" lvl="1" indent="0">
              <a:buNone/>
            </a:pPr>
            <a:r>
              <a:rPr lang="en-US" dirty="0"/>
              <a:t>		</a:t>
            </a: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5</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Who Submits an Alt-450?</a:t>
            </a:r>
            <a:endParaRPr lang="en-US" dirty="0">
              <a:latin typeface="Garamond" panose="02020404030301010803" pitchFamily="18" charset="0"/>
            </a:endParaRPr>
          </a:p>
        </p:txBody>
      </p:sp>
    </p:spTree>
    <p:extLst>
      <p:ext uri="{BB962C8B-B14F-4D97-AF65-F5344CB8AC3E}">
        <p14:creationId xmlns:p14="http://schemas.microsoft.com/office/powerpoint/2010/main" val="1194879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endParaRPr lang="en-US" sz="3600" dirty="0">
              <a:latin typeface="Garamond" panose="02020404030301010803" pitchFamily="18" charset="0"/>
            </a:endParaRPr>
          </a:p>
          <a:p>
            <a:r>
              <a:rPr lang="en-US" sz="3600" dirty="0">
                <a:latin typeface="Garamond" panose="02020404030301010803" pitchFamily="18" charset="0"/>
              </a:rPr>
              <a:t>Initial</a:t>
            </a:r>
          </a:p>
          <a:p>
            <a:pPr marL="109728" indent="0">
              <a:buNone/>
            </a:pPr>
            <a:endParaRPr lang="en-US" sz="3600" dirty="0">
              <a:latin typeface="Garamond" panose="02020404030301010803" pitchFamily="18" charset="0"/>
            </a:endParaRPr>
          </a:p>
          <a:p>
            <a:r>
              <a:rPr lang="en-US" sz="3600" dirty="0">
                <a:latin typeface="Garamond" panose="02020404030301010803" pitchFamily="18" charset="0"/>
              </a:rPr>
              <a:t>Annual</a:t>
            </a:r>
          </a:p>
          <a:p>
            <a:pPr marL="109728" indent="0">
              <a:buNone/>
            </a:pPr>
            <a:endParaRPr lang="en-US" sz="3600" dirty="0">
              <a:latin typeface="Garamond" panose="02020404030301010803" pitchFamily="18" charset="0"/>
            </a:endParaRPr>
          </a:p>
          <a:p>
            <a:r>
              <a:rPr lang="en-US" sz="3600" dirty="0">
                <a:latin typeface="Garamond" panose="02020404030301010803" pitchFamily="18" charset="0"/>
              </a:rPr>
              <a:t>When a potential new conflict arises</a:t>
            </a: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6</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When to Submit an Alt-450?</a:t>
            </a:r>
            <a:endParaRPr lang="en-US" dirty="0">
              <a:latin typeface="Garamond" panose="02020404030301010803" pitchFamily="18" charset="0"/>
            </a:endParaRPr>
          </a:p>
        </p:txBody>
      </p:sp>
    </p:spTree>
    <p:extLst>
      <p:ext uri="{BB962C8B-B14F-4D97-AF65-F5344CB8AC3E}">
        <p14:creationId xmlns:p14="http://schemas.microsoft.com/office/powerpoint/2010/main" val="4234094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endParaRPr lang="en-US" sz="3600" dirty="0">
              <a:latin typeface="Garamond" panose="02020404030301010803" pitchFamily="18" charset="0"/>
            </a:endParaRPr>
          </a:p>
          <a:p>
            <a:r>
              <a:rPr lang="en-US" sz="3600" dirty="0">
                <a:latin typeface="Garamond" panose="02020404030301010803" pitchFamily="18" charset="0"/>
              </a:rPr>
              <a:t>18 U.S.C. § 208</a:t>
            </a:r>
          </a:p>
          <a:p>
            <a:pPr marL="109728" indent="0">
              <a:buNone/>
            </a:pPr>
            <a:endParaRPr lang="en-US" sz="3600" dirty="0">
              <a:latin typeface="Garamond" panose="02020404030301010803" pitchFamily="18" charset="0"/>
            </a:endParaRPr>
          </a:p>
          <a:p>
            <a:r>
              <a:rPr lang="en-US" sz="3600" dirty="0">
                <a:latin typeface="Garamond" panose="02020404030301010803" pitchFamily="18" charset="0"/>
              </a:rPr>
              <a:t>5 C.F.R. § 2635.502</a:t>
            </a: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7</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Brief Overview of Laws</a:t>
            </a:r>
            <a:endParaRPr lang="en-US" dirty="0">
              <a:latin typeface="Garamond" panose="02020404030301010803" pitchFamily="18" charset="0"/>
            </a:endParaRPr>
          </a:p>
        </p:txBody>
      </p:sp>
    </p:spTree>
    <p:extLst>
      <p:ext uri="{BB962C8B-B14F-4D97-AF65-F5344CB8AC3E}">
        <p14:creationId xmlns:p14="http://schemas.microsoft.com/office/powerpoint/2010/main" val="3314442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endParaRPr lang="en-US" sz="3600" dirty="0">
              <a:latin typeface="Garamond" panose="02020404030301010803" pitchFamily="18" charset="0"/>
            </a:endParaRPr>
          </a:p>
          <a:p>
            <a:r>
              <a:rPr lang="en-US" sz="3600" dirty="0">
                <a:latin typeface="Garamond" panose="02020404030301010803" pitchFamily="18" charset="0"/>
              </a:rPr>
              <a:t>Technical Review</a:t>
            </a:r>
          </a:p>
          <a:p>
            <a:pPr marL="109728" indent="0">
              <a:buNone/>
            </a:pPr>
            <a:endParaRPr lang="en-US" sz="3600" dirty="0">
              <a:latin typeface="Garamond" panose="02020404030301010803" pitchFamily="18" charset="0"/>
            </a:endParaRPr>
          </a:p>
          <a:p>
            <a:r>
              <a:rPr lang="en-US" sz="3600" dirty="0">
                <a:latin typeface="Garamond" panose="02020404030301010803" pitchFamily="18" charset="0"/>
              </a:rPr>
              <a:t>Conflicts Review</a:t>
            </a: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8</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Two Kinds of Review</a:t>
            </a:r>
            <a:endParaRPr lang="en-US" dirty="0">
              <a:latin typeface="Garamond" panose="02020404030301010803" pitchFamily="18" charset="0"/>
            </a:endParaRPr>
          </a:p>
        </p:txBody>
      </p:sp>
    </p:spTree>
    <p:extLst>
      <p:ext uri="{BB962C8B-B14F-4D97-AF65-F5344CB8AC3E}">
        <p14:creationId xmlns:p14="http://schemas.microsoft.com/office/powerpoint/2010/main" val="2214099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249DCC-459F-42CC-9ADF-32205ACFD632}"/>
              </a:ext>
            </a:extLst>
          </p:cNvPr>
          <p:cNvSpPr>
            <a:spLocks noGrp="1"/>
          </p:cNvSpPr>
          <p:nvPr>
            <p:ph idx="1"/>
          </p:nvPr>
        </p:nvSpPr>
        <p:spPr>
          <a:xfrm>
            <a:off x="457200" y="838200"/>
            <a:ext cx="8229600" cy="4800600"/>
          </a:xfrm>
        </p:spPr>
        <p:txBody>
          <a:bodyPr>
            <a:noAutofit/>
          </a:bodyPr>
          <a:lstStyle/>
          <a:p>
            <a:r>
              <a:rPr lang="en-US" sz="4000" dirty="0">
                <a:latin typeface="Garamond" panose="02020404030301010803" pitchFamily="18" charset="0"/>
              </a:rPr>
              <a:t>Did the Investigator provide all required information? Are there missing facts?</a:t>
            </a:r>
          </a:p>
          <a:p>
            <a:pPr marL="109728" indent="0">
              <a:buNone/>
            </a:pPr>
            <a:endParaRPr lang="en-US" sz="4000" dirty="0">
              <a:latin typeface="Garamond" panose="02020404030301010803" pitchFamily="18" charset="0"/>
            </a:endParaRPr>
          </a:p>
          <a:p>
            <a:r>
              <a:rPr lang="en-US" sz="4000" dirty="0">
                <a:latin typeface="Garamond" panose="02020404030301010803" pitchFamily="18" charset="0"/>
              </a:rPr>
              <a:t>Do I understand what the Investigator is telling me? Can I understand the potential conflict?</a:t>
            </a:r>
          </a:p>
          <a:p>
            <a:pPr marL="393192" lvl="1" indent="0">
              <a:buNone/>
            </a:pPr>
            <a:endParaRPr lang="en-US" sz="3200" dirty="0">
              <a:latin typeface="Garamond" panose="02020404030301010803" pitchFamily="18" charset="0"/>
            </a:endParaRPr>
          </a:p>
        </p:txBody>
      </p:sp>
      <p:sp>
        <p:nvSpPr>
          <p:cNvPr id="3" name="Slide Number Placeholder 2">
            <a:extLst>
              <a:ext uri="{FF2B5EF4-FFF2-40B4-BE49-F238E27FC236}">
                <a16:creationId xmlns:a16="http://schemas.microsoft.com/office/drawing/2014/main" id="{5E183999-F5A6-4DBA-8ABA-C6E51ADD505D}"/>
              </a:ext>
            </a:extLst>
          </p:cNvPr>
          <p:cNvSpPr>
            <a:spLocks noGrp="1"/>
          </p:cNvSpPr>
          <p:nvPr>
            <p:ph type="sldNum" sz="quarter" idx="12"/>
          </p:nvPr>
        </p:nvSpPr>
        <p:spPr/>
        <p:txBody>
          <a:bodyPr/>
          <a:lstStyle/>
          <a:p>
            <a:fld id="{D983F1FA-211D-3044-9E35-958DFBC26156}" type="slidenum">
              <a:rPr lang="en-US" smtClean="0">
                <a:solidFill>
                  <a:prstClr val="white"/>
                </a:solidFill>
              </a:rPr>
              <a:pPr/>
              <a:t>9</a:t>
            </a:fld>
            <a:endParaRPr lang="en-US" dirty="0">
              <a:solidFill>
                <a:prstClr val="white"/>
              </a:solidFill>
            </a:endParaRPr>
          </a:p>
        </p:txBody>
      </p:sp>
      <p:sp>
        <p:nvSpPr>
          <p:cNvPr id="4" name="Title 3">
            <a:extLst>
              <a:ext uri="{FF2B5EF4-FFF2-40B4-BE49-F238E27FC236}">
                <a16:creationId xmlns:a16="http://schemas.microsoft.com/office/drawing/2014/main" id="{CE13D6AB-C428-462F-ACA3-709E43341E02}"/>
              </a:ext>
            </a:extLst>
          </p:cNvPr>
          <p:cNvSpPr>
            <a:spLocks noGrp="1"/>
          </p:cNvSpPr>
          <p:nvPr>
            <p:ph type="title"/>
          </p:nvPr>
        </p:nvSpPr>
        <p:spPr/>
        <p:txBody>
          <a:bodyPr/>
          <a:lstStyle/>
          <a:p>
            <a:r>
              <a:rPr lang="en-US" sz="3200" dirty="0">
                <a:latin typeface="Garamond" panose="02020404030301010803" pitchFamily="18" charset="0"/>
              </a:rPr>
              <a:t>Technical Review</a:t>
            </a:r>
            <a:endParaRPr lang="en-US" dirty="0">
              <a:latin typeface="Garamond" panose="02020404030301010803" pitchFamily="18" charset="0"/>
            </a:endParaRPr>
          </a:p>
        </p:txBody>
      </p:sp>
    </p:spTree>
    <p:extLst>
      <p:ext uri="{BB962C8B-B14F-4D97-AF65-F5344CB8AC3E}">
        <p14:creationId xmlns:p14="http://schemas.microsoft.com/office/powerpoint/2010/main" val="3843101381"/>
      </p:ext>
    </p:extLst>
  </p:cSld>
  <p:clrMapOvr>
    <a:masterClrMapping/>
  </p:clrMapOvr>
</p:sld>
</file>

<file path=ppt/theme/_rels/them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10_Office Theme">
  <a:themeElements>
    <a:clrScheme name="Custom 1">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1194FF"/>
      </a:hlink>
      <a:folHlink>
        <a:srgbClr val="1194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apital">
  <a:themeElements>
    <a:clrScheme name="Deloitte US Color1">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inal Training and Change Management Needs Assessment_072214.potx [Read-Only]" id="{17105A0A-BC38-4AC6-B1FD-9F23845B51CB}" vid="{6C251617-5FBC-4FE8-B617-0B2B9B86AA4D}"/>
    </a:ext>
  </a:extLst>
</a:theme>
</file>

<file path=ppt/theme/theme4.xml><?xml version="1.0" encoding="utf-8"?>
<a:theme xmlns:a="http://schemas.openxmlformats.org/drawingml/2006/main" name="11_Office Theme">
  <a:themeElements>
    <a:clrScheme name="myVA">
      <a:dk1>
        <a:srgbClr val="000000"/>
      </a:dk1>
      <a:lt1>
        <a:sysClr val="window" lastClr="FFFFFF"/>
      </a:lt1>
      <a:dk2>
        <a:srgbClr val="003F72"/>
      </a:dk2>
      <a:lt2>
        <a:srgbClr val="EEECE1"/>
      </a:lt2>
      <a:accent1>
        <a:srgbClr val="C62630"/>
      </a:accent1>
      <a:accent2>
        <a:srgbClr val="0083BE"/>
      </a:accent2>
      <a:accent3>
        <a:srgbClr val="F3CF45"/>
      </a:accent3>
      <a:accent4>
        <a:srgbClr val="F7955B"/>
      </a:accent4>
      <a:accent5>
        <a:srgbClr val="839097"/>
      </a:accent5>
      <a:accent6>
        <a:srgbClr val="DCDDDE"/>
      </a:accent6>
      <a:hlink>
        <a:srgbClr val="C2B48F"/>
      </a:hlink>
      <a:folHlink>
        <a:srgbClr val="A3A86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70B8C538AFB24B91BAB31B557F509C" ma:contentTypeVersion="14" ma:contentTypeDescription="Create a new document." ma:contentTypeScope="" ma:versionID="5174bd0660296d88cb28d060e4008f6c">
  <xsd:schema xmlns:xsd="http://www.w3.org/2001/XMLSchema" xmlns:xs="http://www.w3.org/2001/XMLSchema" xmlns:p="http://schemas.microsoft.com/office/2006/metadata/properties" xmlns:ns2="82a4c570-96aa-4e7e-95a1-f651dcacea28" xmlns:ns3="d84e0ee5-8f79-4036-b05d-88e91c74e162" targetNamespace="http://schemas.microsoft.com/office/2006/metadata/properties" ma:root="true" ma:fieldsID="ebeb40b06b1216898024849a84e652b1" ns2:_="" ns3:_="">
    <xsd:import namespace="82a4c570-96aa-4e7e-95a1-f651dcacea28"/>
    <xsd:import namespace="d84e0ee5-8f79-4036-b05d-88e91c74e1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a4c570-96aa-4e7e-95a1-f651dcacea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4e0ee5-8f79-4036-b05d-88e91c74e162"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64d9338-b83d-4731-bfaa-a167149304d4}" ma:internalName="TaxCatchAll" ma:showField="CatchAllData" ma:web="d84e0ee5-8f79-4036-b05d-88e91c74e16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63A233-6CEF-40D5-B68D-7C85F1318D67}">
  <ds:schemaRefs>
    <ds:schemaRef ds:uri="http://schemas.microsoft.com/sharepoint/v3/contenttype/forms"/>
  </ds:schemaRefs>
</ds:datastoreItem>
</file>

<file path=customXml/itemProps2.xml><?xml version="1.0" encoding="utf-8"?>
<ds:datastoreItem xmlns:ds="http://schemas.openxmlformats.org/officeDocument/2006/customXml" ds:itemID="{CD53AFD9-6ED8-4E44-B5BD-0531A801AA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a4c570-96aa-4e7e-95a1-f651dcacea28"/>
    <ds:schemaRef ds:uri="d84e0ee5-8f79-4036-b05d-88e91c74e1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14364</TotalTime>
  <Words>4790</Words>
  <Application>Microsoft Office PowerPoint</Application>
  <PresentationFormat>On-screen Show (4:3)</PresentationFormat>
  <Paragraphs>338</Paragraphs>
  <Slides>34</Slides>
  <Notes>34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34</vt:i4>
      </vt:variant>
    </vt:vector>
  </HeadingPairs>
  <TitlesOfParts>
    <vt:vector size="46" baseType="lpstr">
      <vt:lpstr>Arial</vt:lpstr>
      <vt:lpstr>Calibri</vt:lpstr>
      <vt:lpstr>Courier New</vt:lpstr>
      <vt:lpstr>Garamond</vt:lpstr>
      <vt:lpstr>Georgia</vt:lpstr>
      <vt:lpstr>Myriad Pro</vt:lpstr>
      <vt:lpstr>Myriad Pro</vt:lpstr>
      <vt:lpstr>Wingdings</vt:lpstr>
      <vt:lpstr>10_Office Theme</vt:lpstr>
      <vt:lpstr>Custom Design</vt:lpstr>
      <vt:lpstr>4_Capital</vt:lpstr>
      <vt:lpstr>11_Office Theme</vt:lpstr>
      <vt:lpstr>FCOI Administrator Review of the Alt-450</vt:lpstr>
      <vt:lpstr>Training Objectives</vt:lpstr>
      <vt:lpstr>What is the Alt-450?</vt:lpstr>
      <vt:lpstr>What is the Alt-450?</vt:lpstr>
      <vt:lpstr>Who Submits an Alt-450?</vt:lpstr>
      <vt:lpstr>When to Submit an Alt-450?</vt:lpstr>
      <vt:lpstr>Brief Overview of Laws</vt:lpstr>
      <vt:lpstr>Two Kinds of Review</vt:lpstr>
      <vt:lpstr>Technical Review</vt:lpstr>
      <vt:lpstr>Technical Review</vt:lpstr>
      <vt:lpstr>How to Amend an Alt-450</vt:lpstr>
      <vt:lpstr>PowerPoint Presentation</vt:lpstr>
      <vt:lpstr>Technical Review Steps</vt:lpstr>
      <vt:lpstr>PowerPoint Presentation</vt:lpstr>
      <vt:lpstr>PowerPoint Presentation</vt:lpstr>
      <vt:lpstr>Technical Review</vt:lpstr>
      <vt:lpstr>PowerPoint Presentation</vt:lpstr>
      <vt:lpstr>Technical Review</vt:lpstr>
      <vt:lpstr>PowerPoint Presentation</vt:lpstr>
      <vt:lpstr>Technical Review</vt:lpstr>
      <vt:lpstr>Technical Review</vt:lpstr>
      <vt:lpstr>Technical Review</vt:lpstr>
      <vt:lpstr>Next Step</vt:lpstr>
      <vt:lpstr>When Can I Certify an Alt-450?</vt:lpstr>
      <vt:lpstr>When Can I Certify an Alt-450?</vt:lpstr>
      <vt:lpstr>PowerPoint Presentation</vt:lpstr>
      <vt:lpstr>PowerPoint Presentation</vt:lpstr>
      <vt:lpstr>Conflicts Review?</vt:lpstr>
      <vt:lpstr>Other Issues</vt:lpstr>
      <vt:lpstr>Alt-450 Review</vt:lpstr>
      <vt:lpstr>Alt-450 Review</vt:lpstr>
      <vt:lpstr>Alt-450 Review</vt:lpstr>
      <vt:lpstr>Scenarios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FCOI Administrator Review of the Alt-450</dc:title>
  <dc:subject>FCOI Administrator Review of the Alt-450</dc:subject>
  <dc:creator>Katikos, Nicole (OGC)</dc:creator>
  <cp:keywords>FCOI Administrator Review of the Alt-450</cp:keywords>
  <cp:lastModifiedBy>Rivera, Portia T</cp:lastModifiedBy>
  <cp:revision>630</cp:revision>
  <cp:lastPrinted>2021-12-07T15:32:14Z</cp:lastPrinted>
  <dcterms:created xsi:type="dcterms:W3CDTF">2020-09-09T18:11:03Z</dcterms:created>
  <dcterms:modified xsi:type="dcterms:W3CDTF">2024-08-23T12:42:55Z</dcterms:modified>
</cp:coreProperties>
</file>