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21"/>
  </p:notesMasterIdLst>
  <p:handoutMasterIdLst>
    <p:handoutMasterId r:id="rId22"/>
  </p:handoutMasterIdLst>
  <p:sldIdLst>
    <p:sldId id="394" r:id="rId5"/>
    <p:sldId id="476" r:id="rId6"/>
    <p:sldId id="471" r:id="rId7"/>
    <p:sldId id="472" r:id="rId8"/>
    <p:sldId id="479" r:id="rId9"/>
    <p:sldId id="480" r:id="rId10"/>
    <p:sldId id="481" r:id="rId11"/>
    <p:sldId id="484" r:id="rId12"/>
    <p:sldId id="485" r:id="rId13"/>
    <p:sldId id="486" r:id="rId14"/>
    <p:sldId id="487" r:id="rId15"/>
    <p:sldId id="488" r:id="rId16"/>
    <p:sldId id="489" r:id="rId17"/>
    <p:sldId id="490" r:id="rId18"/>
    <p:sldId id="474" r:id="rId19"/>
    <p:sldId id="478" r:id="rId20"/>
  </p:sldIdLst>
  <p:sldSz cx="12192000" cy="6858000"/>
  <p:notesSz cx="6950075" cy="9236075"/>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ardinal" initials="" lastIdx="27" clrIdx="0"/>
  <p:cmAuthor id="1" name="croger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6CF"/>
    <a:srgbClr val="14375D"/>
    <a:srgbClr val="FDB924"/>
    <a:srgbClr val="008CA8"/>
    <a:srgbClr val="E5F8FF"/>
    <a:srgbClr val="D1F2FF"/>
    <a:srgbClr val="00447C"/>
    <a:srgbClr val="78A22F"/>
    <a:srgbClr val="B20838"/>
    <a:srgbClr val="644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59345" autoAdjust="0"/>
  </p:normalViewPr>
  <p:slideViewPr>
    <p:cSldViewPr>
      <p:cViewPr varScale="1">
        <p:scale>
          <a:sx n="83" d="100"/>
          <a:sy n="83" d="100"/>
        </p:scale>
        <p:origin x="126" y="6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7" d="100"/>
          <a:sy n="57" d="100"/>
        </p:scale>
        <p:origin x="2874" y="90"/>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370" tIns="45684" rIns="91370" bIns="45684" rtlCol="0"/>
          <a:lstStyle>
            <a:lvl1pPr algn="l">
              <a:defRPr sz="1200"/>
            </a:lvl1pPr>
          </a:lstStyle>
          <a:p>
            <a:pPr>
              <a:defRPr/>
            </a:pPr>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370" tIns="45684" rIns="91370" bIns="45684" rtlCol="0"/>
          <a:lstStyle>
            <a:lvl1pPr algn="r">
              <a:defRPr sz="1200" smtClean="0"/>
            </a:lvl1pPr>
          </a:lstStyle>
          <a:p>
            <a:pPr>
              <a:defRPr/>
            </a:pPr>
            <a:fld id="{3C7C4852-7AF3-43B3-9D38-8FCBF12035CF}" type="datetimeFigureOut">
              <a:rPr lang="en-US"/>
              <a:pPr>
                <a:defRPr/>
              </a:pPr>
              <a:t>11/26/2019</a:t>
            </a:fld>
            <a:endParaRPr lang="en-US"/>
          </a:p>
        </p:txBody>
      </p:sp>
      <p:sp>
        <p:nvSpPr>
          <p:cNvPr id="4" name="Footer Placeholder 3"/>
          <p:cNvSpPr>
            <a:spLocks noGrp="1"/>
          </p:cNvSpPr>
          <p:nvPr>
            <p:ph type="ftr" sz="quarter" idx="2"/>
          </p:nvPr>
        </p:nvSpPr>
        <p:spPr>
          <a:xfrm>
            <a:off x="0" y="8772379"/>
            <a:ext cx="3011699" cy="462120"/>
          </a:xfrm>
          <a:prstGeom prst="rect">
            <a:avLst/>
          </a:prstGeom>
        </p:spPr>
        <p:txBody>
          <a:bodyPr vert="horz" lIns="91370" tIns="45684" rIns="91370" bIns="4568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6768" y="8772379"/>
            <a:ext cx="3011699" cy="462120"/>
          </a:xfrm>
          <a:prstGeom prst="rect">
            <a:avLst/>
          </a:prstGeom>
        </p:spPr>
        <p:txBody>
          <a:bodyPr vert="horz" lIns="91370" tIns="45684" rIns="91370" bIns="45684" rtlCol="0" anchor="b"/>
          <a:lstStyle>
            <a:lvl1pPr algn="r">
              <a:defRPr sz="1200" smtClean="0"/>
            </a:lvl1pPr>
          </a:lstStyle>
          <a:p>
            <a:pPr>
              <a:defRPr/>
            </a:pPr>
            <a:fld id="{AC7BC679-A13F-4C06-AEE8-328AC2931D69}" type="slidenum">
              <a:rPr lang="en-US"/>
              <a:pPr>
                <a:defRPr/>
              </a:pPr>
              <a:t>‹#›</a:t>
            </a:fld>
            <a:endParaRPr lang="en-US"/>
          </a:p>
        </p:txBody>
      </p:sp>
    </p:spTree>
    <p:extLst>
      <p:ext uri="{BB962C8B-B14F-4D97-AF65-F5344CB8AC3E}">
        <p14:creationId xmlns:p14="http://schemas.microsoft.com/office/powerpoint/2010/main" val="63116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lvl1pPr defTabSz="923216" eaLnBrk="1" hangingPunct="1">
              <a:defRPr sz="1200"/>
            </a:lvl1pPr>
          </a:lstStyle>
          <a:p>
            <a:pPr>
              <a:defRPr/>
            </a:pPr>
            <a:endParaRPr lang="en-US"/>
          </a:p>
        </p:txBody>
      </p:sp>
      <p:sp>
        <p:nvSpPr>
          <p:cNvPr id="169987" name="Rectangle 3"/>
          <p:cNvSpPr>
            <a:spLocks noGrp="1" noChangeArrowheads="1"/>
          </p:cNvSpPr>
          <p:nvPr>
            <p:ph type="dt" idx="1"/>
          </p:nvPr>
        </p:nvSpPr>
        <p:spPr bwMode="auto">
          <a:xfrm>
            <a:off x="3938377" y="0"/>
            <a:ext cx="3011699" cy="462120"/>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lvl1pPr algn="r" defTabSz="923216" eaLnBrk="1" hangingPunct="1">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396875" y="690563"/>
            <a:ext cx="6157913" cy="3465512"/>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926677" y="4387768"/>
            <a:ext cx="5096722" cy="4155919"/>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9990" name="Rectangle 6"/>
          <p:cNvSpPr>
            <a:spLocks noGrp="1" noChangeArrowheads="1"/>
          </p:cNvSpPr>
          <p:nvPr>
            <p:ph type="ftr" sz="quarter" idx="4"/>
          </p:nvPr>
        </p:nvSpPr>
        <p:spPr bwMode="auto">
          <a:xfrm>
            <a:off x="0" y="8773957"/>
            <a:ext cx="3011699" cy="462119"/>
          </a:xfrm>
          <a:prstGeom prst="rect">
            <a:avLst/>
          </a:prstGeom>
          <a:noFill/>
          <a:ln w="9525">
            <a:noFill/>
            <a:miter lim="800000"/>
            <a:headEnd/>
            <a:tailEnd/>
          </a:ln>
          <a:effectLst/>
        </p:spPr>
        <p:txBody>
          <a:bodyPr vert="horz" wrap="square" lIns="92228" tIns="46114" rIns="92228" bIns="46114" numCol="1" anchor="b" anchorCtr="0" compatLnSpc="1">
            <a:prstTxWarp prst="textNoShape">
              <a:avLst/>
            </a:prstTxWarp>
          </a:bodyPr>
          <a:lstStyle>
            <a:lvl1pPr defTabSz="923216" eaLnBrk="1" hangingPunct="1">
              <a:defRPr sz="1200"/>
            </a:lvl1pPr>
          </a:lstStyle>
          <a:p>
            <a:pPr>
              <a:defRPr/>
            </a:pPr>
            <a:endParaRPr lang="en-US"/>
          </a:p>
        </p:txBody>
      </p:sp>
      <p:sp>
        <p:nvSpPr>
          <p:cNvPr id="169991" name="Rectangle 7"/>
          <p:cNvSpPr>
            <a:spLocks noGrp="1" noChangeArrowheads="1"/>
          </p:cNvSpPr>
          <p:nvPr>
            <p:ph type="sldNum" sz="quarter" idx="5"/>
          </p:nvPr>
        </p:nvSpPr>
        <p:spPr bwMode="auto">
          <a:xfrm>
            <a:off x="3938377" y="8773957"/>
            <a:ext cx="3011699" cy="462119"/>
          </a:xfrm>
          <a:prstGeom prst="rect">
            <a:avLst/>
          </a:prstGeom>
          <a:noFill/>
          <a:ln w="9525">
            <a:noFill/>
            <a:miter lim="800000"/>
            <a:headEnd/>
            <a:tailEnd/>
          </a:ln>
          <a:effectLst/>
        </p:spPr>
        <p:txBody>
          <a:bodyPr vert="horz" wrap="square" lIns="92228" tIns="46114" rIns="92228" bIns="46114" numCol="1" anchor="b" anchorCtr="0" compatLnSpc="1">
            <a:prstTxWarp prst="textNoShape">
              <a:avLst/>
            </a:prstTxWarp>
          </a:bodyPr>
          <a:lstStyle>
            <a:lvl1pPr algn="r" defTabSz="923216" eaLnBrk="1" hangingPunct="1">
              <a:defRPr sz="1200"/>
            </a:lvl1pPr>
          </a:lstStyle>
          <a:p>
            <a:pPr>
              <a:defRPr/>
            </a:pPr>
            <a:fld id="{85A7D565-BEAB-44D3-821B-2DF82D5A1522}" type="slidenum">
              <a:rPr lang="en-US"/>
              <a:pPr>
                <a:defRPr/>
              </a:pPr>
              <a:t>‹#›</a:t>
            </a:fld>
            <a:endParaRPr lang="en-US" dirty="0"/>
          </a:p>
        </p:txBody>
      </p:sp>
    </p:spTree>
    <p:extLst>
      <p:ext uri="{BB962C8B-B14F-4D97-AF65-F5344CB8AC3E}">
        <p14:creationId xmlns:p14="http://schemas.microsoft.com/office/powerpoint/2010/main" val="1216656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85" algn="l" rtl="0" eaLnBrk="0" fontAlgn="base" hangingPunct="0">
      <a:spcBef>
        <a:spcPct val="30000"/>
      </a:spcBef>
      <a:spcAft>
        <a:spcPct val="0"/>
      </a:spcAft>
      <a:defRPr sz="1600" kern="1200">
        <a:solidFill>
          <a:schemeClr val="tx1"/>
        </a:solidFill>
        <a:latin typeface="Arial" charset="0"/>
        <a:ea typeface="+mn-ea"/>
        <a:cs typeface="+mn-cs"/>
      </a:defRPr>
    </a:lvl2pPr>
    <a:lvl3pPr marL="1219170" algn="l" rtl="0" eaLnBrk="0" fontAlgn="base" hangingPunct="0">
      <a:spcBef>
        <a:spcPct val="30000"/>
      </a:spcBef>
      <a:spcAft>
        <a:spcPct val="0"/>
      </a:spcAft>
      <a:defRPr sz="1600" kern="1200">
        <a:solidFill>
          <a:schemeClr val="tx1"/>
        </a:solidFill>
        <a:latin typeface="Arial" charset="0"/>
        <a:ea typeface="+mn-ea"/>
        <a:cs typeface="+mn-cs"/>
      </a:defRPr>
    </a:lvl3pPr>
    <a:lvl4pPr marL="1828754" algn="l" rtl="0" eaLnBrk="0" fontAlgn="base" hangingPunct="0">
      <a:spcBef>
        <a:spcPct val="30000"/>
      </a:spcBef>
      <a:spcAft>
        <a:spcPct val="0"/>
      </a:spcAft>
      <a:defRPr sz="1600" kern="1200">
        <a:solidFill>
          <a:schemeClr val="tx1"/>
        </a:solidFill>
        <a:latin typeface="Arial" charset="0"/>
        <a:ea typeface="+mn-ea"/>
        <a:cs typeface="+mn-cs"/>
      </a:defRPr>
    </a:lvl4pPr>
    <a:lvl5pPr marL="2438339" algn="l" rtl="0" eaLnBrk="0" fontAlgn="base" hangingPunct="0">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a:t>
            </a:fld>
            <a:endParaRPr lang="en-US" dirty="0"/>
          </a:p>
        </p:txBody>
      </p:sp>
    </p:spTree>
    <p:extLst>
      <p:ext uri="{BB962C8B-B14F-4D97-AF65-F5344CB8AC3E}">
        <p14:creationId xmlns:p14="http://schemas.microsoft.com/office/powerpoint/2010/main" val="33317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2</a:t>
            </a:fld>
            <a:endParaRPr lang="en-US" dirty="0"/>
          </a:p>
        </p:txBody>
      </p:sp>
    </p:spTree>
    <p:extLst>
      <p:ext uri="{BB962C8B-B14F-4D97-AF65-F5344CB8AC3E}">
        <p14:creationId xmlns:p14="http://schemas.microsoft.com/office/powerpoint/2010/main" val="115306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3</a:t>
            </a:fld>
            <a:endParaRPr lang="en-US" dirty="0"/>
          </a:p>
        </p:txBody>
      </p:sp>
    </p:spTree>
    <p:extLst>
      <p:ext uri="{BB962C8B-B14F-4D97-AF65-F5344CB8AC3E}">
        <p14:creationId xmlns:p14="http://schemas.microsoft.com/office/powerpoint/2010/main" val="337755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96875" y="690563"/>
            <a:ext cx="6157913" cy="3465512"/>
          </a:xfrm>
          <a:ln/>
        </p:spPr>
      </p:sp>
      <p:sp>
        <p:nvSpPr>
          <p:cNvPr id="58371" name="Notes Placeholder 2"/>
          <p:cNvSpPr>
            <a:spLocks noGrp="1"/>
          </p:cNvSpPr>
          <p:nvPr>
            <p:ph type="body" idx="1"/>
          </p:nvPr>
        </p:nvSpPr>
        <p:spPr>
          <a:noFill/>
          <a:ln w="9525"/>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15</a:t>
            </a:fld>
            <a:endParaRPr lang="en-US" dirty="0"/>
          </a:p>
        </p:txBody>
      </p:sp>
    </p:spTree>
    <p:extLst>
      <p:ext uri="{BB962C8B-B14F-4D97-AF65-F5344CB8AC3E}">
        <p14:creationId xmlns:p14="http://schemas.microsoft.com/office/powerpoint/2010/main" val="234264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16</a:t>
            </a:fld>
            <a:endParaRPr lang="en-US" dirty="0"/>
          </a:p>
        </p:txBody>
      </p:sp>
    </p:spTree>
    <p:extLst>
      <p:ext uri="{BB962C8B-B14F-4D97-AF65-F5344CB8AC3E}">
        <p14:creationId xmlns:p14="http://schemas.microsoft.com/office/powerpoint/2010/main" val="23426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3" name="Rectangle 3"/>
          <p:cNvSpPr>
            <a:spLocks noGrp="1" noChangeArrowheads="1"/>
          </p:cNvSpPr>
          <p:nvPr>
            <p:ph type="ctrTitle" hasCustomPrompt="1"/>
          </p:nvPr>
        </p:nvSpPr>
        <p:spPr>
          <a:xfrm>
            <a:off x="0" y="5359401"/>
            <a:ext cx="12192000" cy="657225"/>
          </a:xfrm>
          <a:solidFill>
            <a:srgbClr val="14375D"/>
          </a:solidFill>
        </p:spPr>
        <p:txBody>
          <a:bodyPr/>
          <a:lstStyle>
            <a:lvl1pPr algn="ctr">
              <a:defRPr sz="4800" smtClean="0">
                <a:solidFill>
                  <a:schemeClr val="bg1"/>
                </a:solidFill>
              </a:defRPr>
            </a:lvl1pPr>
          </a:lstStyle>
          <a:p>
            <a:r>
              <a:rPr lang="en-US" dirty="0"/>
              <a:t>Title</a:t>
            </a:r>
          </a:p>
        </p:txBody>
      </p:sp>
      <p:sp>
        <p:nvSpPr>
          <p:cNvPr id="24" name="Rectangle 4"/>
          <p:cNvSpPr>
            <a:spLocks noGrp="1" noChangeArrowheads="1"/>
          </p:cNvSpPr>
          <p:nvPr>
            <p:ph type="subTitle" idx="1" hasCustomPrompt="1"/>
          </p:nvPr>
        </p:nvSpPr>
        <p:spPr>
          <a:xfrm>
            <a:off x="0" y="5969000"/>
            <a:ext cx="12192000" cy="508000"/>
          </a:xfrm>
          <a:prstGeom prst="rect">
            <a:avLst/>
          </a:prstGeom>
          <a:solidFill>
            <a:srgbClr val="14375D"/>
          </a:solidFill>
        </p:spPr>
        <p:txBody>
          <a:bodyPr/>
          <a:lstStyle>
            <a:lvl1pPr marL="0" indent="0" algn="ctr">
              <a:buFont typeface="Wingdings" pitchFamily="2" charset="2"/>
              <a:buNone/>
              <a:defRPr sz="3200" i="0" smtClean="0">
                <a:solidFill>
                  <a:schemeClr val="bg1"/>
                </a:solidFill>
              </a:defRPr>
            </a:lvl1pPr>
          </a:lstStyle>
          <a:p>
            <a:r>
              <a:rPr lang="en-US" dirty="0"/>
              <a:t>Presenters</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9EFF-33C8-40A0-9F77-2C069AD6C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8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648200"/>
          </a:xfrm>
        </p:spPr>
        <p:txBody>
          <a:bodyPr/>
          <a:lstStyle>
            <a:lvl1pPr>
              <a:buClr>
                <a:schemeClr val="bg1">
                  <a:lumMod val="50000"/>
                </a:schemeClr>
              </a:buClr>
              <a:buFont typeface="Wingdings" pitchFamily="2" charset="2"/>
              <a:buChar char="§"/>
              <a:defRPr sz="3733">
                <a:solidFill>
                  <a:schemeClr val="tx1"/>
                </a:solidFill>
              </a:defRPr>
            </a:lvl1pPr>
            <a:lvl2pPr>
              <a:buClr>
                <a:schemeClr val="bg1">
                  <a:lumMod val="50000"/>
                </a:schemeClr>
              </a:buClr>
              <a:buFont typeface="Courier New" pitchFamily="49" charset="0"/>
              <a:buChar char="o"/>
              <a:defRPr sz="3200">
                <a:solidFill>
                  <a:schemeClr val="tx1"/>
                </a:solidFill>
              </a:defRPr>
            </a:lvl2pPr>
            <a:lvl3pPr marL="1523925" indent="-304784">
              <a:buClr>
                <a:schemeClr val="bg1">
                  <a:lumMod val="50000"/>
                </a:schemeClr>
              </a:buClr>
              <a:buFont typeface="Arial" panose="020B0604020202020204" pitchFamily="34" charset="0"/>
              <a:buChar char="•"/>
              <a:defRPr sz="2667">
                <a:solidFill>
                  <a:schemeClr val="tx1"/>
                </a:solidFill>
              </a:defRPr>
            </a:lvl3pPr>
            <a:lvl4pPr>
              <a:buClr>
                <a:srgbClr val="FDB924"/>
              </a:buClr>
              <a:buFont typeface="Courier New" pitchFamily="49" charset="0"/>
              <a:buChar char="o"/>
              <a:defRPr>
                <a:solidFill>
                  <a:schemeClr val="tx1"/>
                </a:solidFill>
              </a:defRPr>
            </a:lvl4pPr>
            <a:lvl5pPr>
              <a:buClr>
                <a:srgbClr val="FDB924"/>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609600" y="325437"/>
            <a:ext cx="11074400" cy="1071563"/>
          </a:xfrm>
        </p:spPr>
        <p:txBody>
          <a:bodyPr/>
          <a:lstStyle/>
          <a:p>
            <a:r>
              <a:rPr lang="en-US" dirty="0"/>
              <a:t>Click to edit</a:t>
            </a:r>
          </a:p>
        </p:txBody>
      </p:sp>
    </p:spTree>
    <p:extLst>
      <p:ext uri="{BB962C8B-B14F-4D97-AF65-F5344CB8AC3E}">
        <p14:creationId xmlns:p14="http://schemas.microsoft.com/office/powerpoint/2010/main" val="38073612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648200"/>
          </a:xfrm>
        </p:spPr>
        <p:txBody>
          <a:bodyPr/>
          <a:lstStyle>
            <a:lvl1pPr marL="685783" indent="-685783">
              <a:buClr>
                <a:schemeClr val="bg1">
                  <a:lumMod val="50000"/>
                </a:schemeClr>
              </a:buClr>
              <a:buFont typeface="+mj-lt"/>
              <a:buAutoNum type="arabicPeriod"/>
              <a:defRPr sz="3733">
                <a:solidFill>
                  <a:schemeClr val="tx1"/>
                </a:solidFill>
              </a:defRPr>
            </a:lvl1pPr>
            <a:lvl2pPr marL="1219170" indent="-609585">
              <a:buClr>
                <a:schemeClr val="bg1">
                  <a:lumMod val="50000"/>
                </a:schemeClr>
              </a:buClr>
              <a:buFont typeface="+mj-lt"/>
              <a:buAutoNum type="alphaLcPeriod"/>
              <a:defRPr sz="3200">
                <a:solidFill>
                  <a:schemeClr val="tx1"/>
                </a:solidFill>
              </a:defRPr>
            </a:lvl2pPr>
            <a:lvl3pPr marL="1828754" indent="-609585">
              <a:buClr>
                <a:schemeClr val="bg1">
                  <a:lumMod val="50000"/>
                </a:schemeClr>
              </a:buClr>
              <a:buFont typeface="+mj-lt"/>
              <a:buAutoNum type="romanLcPeriod"/>
              <a:defRPr sz="2667">
                <a:solidFill>
                  <a:schemeClr val="tx1"/>
                </a:solidFill>
              </a:defRPr>
            </a:lvl3pPr>
            <a:lvl4pPr marL="2438339" indent="-609585">
              <a:buClr>
                <a:srgbClr val="FDB924"/>
              </a:buClr>
              <a:buFont typeface="+mj-lt"/>
              <a:buAutoNum type="arabicPeriod"/>
              <a:defRPr>
                <a:solidFill>
                  <a:schemeClr val="tx1"/>
                </a:solidFill>
              </a:defRPr>
            </a:lvl4pPr>
            <a:lvl5pPr marL="3047924" indent="-609585">
              <a:buClr>
                <a:srgbClr val="FDB924"/>
              </a:buClr>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609600" y="325437"/>
            <a:ext cx="11074400" cy="1071563"/>
          </a:xfrm>
        </p:spPr>
        <p:txBody>
          <a:bodyPr/>
          <a:lstStyle/>
          <a:p>
            <a:r>
              <a:rPr lang="en-US" dirty="0"/>
              <a:t>Click to edit</a:t>
            </a:r>
          </a:p>
        </p:txBody>
      </p:sp>
    </p:spTree>
    <p:extLst>
      <p:ext uri="{BB962C8B-B14F-4D97-AF65-F5344CB8AC3E}">
        <p14:creationId xmlns:p14="http://schemas.microsoft.com/office/powerpoint/2010/main" val="1665423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_2">
    <p:spTree>
      <p:nvGrpSpPr>
        <p:cNvPr id="1" name=""/>
        <p:cNvGrpSpPr/>
        <p:nvPr/>
      </p:nvGrpSpPr>
      <p:grpSpPr>
        <a:xfrm>
          <a:off x="0" y="0"/>
          <a:ext cx="0" cy="0"/>
          <a:chOff x="0" y="0"/>
          <a:chExt cx="0" cy="0"/>
        </a:xfrm>
      </p:grpSpPr>
      <p:sp>
        <p:nvSpPr>
          <p:cNvPr id="4" name="Rectangle 3"/>
          <p:cNvSpPr/>
          <p:nvPr userDrawn="1"/>
        </p:nvSpPr>
        <p:spPr bwMode="auto">
          <a:xfrm>
            <a:off x="0" y="-25401"/>
            <a:ext cx="12192000" cy="5499100"/>
          </a:xfrm>
          <a:prstGeom prst="rect">
            <a:avLst/>
          </a:prstGeom>
          <a:solidFill>
            <a:srgbClr val="1437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146" name="Rectangle 3"/>
          <p:cNvSpPr>
            <a:spLocks noGrp="1" noChangeArrowheads="1"/>
          </p:cNvSpPr>
          <p:nvPr>
            <p:ph type="ctrTitle" hasCustomPrompt="1"/>
          </p:nvPr>
        </p:nvSpPr>
        <p:spPr>
          <a:xfrm>
            <a:off x="914400" y="1146176"/>
            <a:ext cx="10363200" cy="1470025"/>
          </a:xfrm>
        </p:spPr>
        <p:txBody>
          <a:bodyPr/>
          <a:lstStyle>
            <a:lvl1pPr algn="ctr">
              <a:defRPr smtClean="0">
                <a:solidFill>
                  <a:schemeClr val="bg1"/>
                </a:solidFill>
              </a:defRPr>
            </a:lvl1pPr>
          </a:lstStyle>
          <a:p>
            <a:r>
              <a:rPr lang="en-US" dirty="0"/>
              <a:t>Title</a:t>
            </a:r>
          </a:p>
        </p:txBody>
      </p:sp>
      <p:sp>
        <p:nvSpPr>
          <p:cNvPr id="6147" name="Rectangle 4"/>
          <p:cNvSpPr>
            <a:spLocks noGrp="1" noChangeArrowheads="1"/>
          </p:cNvSpPr>
          <p:nvPr>
            <p:ph type="subTitle" idx="1" hasCustomPrompt="1"/>
          </p:nvPr>
        </p:nvSpPr>
        <p:spPr>
          <a:xfrm>
            <a:off x="1828800" y="2895600"/>
            <a:ext cx="8534400" cy="1752600"/>
          </a:xfrm>
        </p:spPr>
        <p:txBody>
          <a:bodyPr/>
          <a:lstStyle>
            <a:lvl1pPr marL="0" indent="0" algn="ctr">
              <a:buFont typeface="Wingdings" pitchFamily="2" charset="2"/>
              <a:buNone/>
              <a:defRPr i="0" smtClean="0">
                <a:solidFill>
                  <a:schemeClr val="bg1"/>
                </a:solidFill>
              </a:defRPr>
            </a:lvl1pPr>
          </a:lstStyle>
          <a:p>
            <a:r>
              <a:rPr lang="en-US" dirty="0"/>
              <a:t>Presenters</a:t>
            </a:r>
          </a:p>
        </p:txBody>
      </p:sp>
      <p:sp>
        <p:nvSpPr>
          <p:cNvPr id="5" name="Rectangle 4"/>
          <p:cNvSpPr/>
          <p:nvPr userDrawn="1"/>
        </p:nvSpPr>
        <p:spPr bwMode="auto">
          <a:xfrm>
            <a:off x="0" y="5473700"/>
            <a:ext cx="12192000" cy="177800"/>
          </a:xfrm>
          <a:prstGeom prst="rect">
            <a:avLst/>
          </a:prstGeom>
          <a:solidFill>
            <a:srgbClr val="3A96C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descr="A close up of a sign&#10;&#10;Description automatically generated">
            <a:extLst>
              <a:ext uri="{FF2B5EF4-FFF2-40B4-BE49-F238E27FC236}">
                <a16:creationId xmlns:a16="http://schemas.microsoft.com/office/drawing/2014/main" id="{80901EC5-C93F-444C-8C9D-BAB1560A1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401" y="5867400"/>
            <a:ext cx="5588000" cy="698500"/>
          </a:xfrm>
          <a:prstGeom prst="rect">
            <a:avLst/>
          </a:prstGeom>
        </p:spPr>
      </p:pic>
    </p:spTree>
    <p:extLst>
      <p:ext uri="{BB962C8B-B14F-4D97-AF65-F5344CB8AC3E}">
        <p14:creationId xmlns:p14="http://schemas.microsoft.com/office/powerpoint/2010/main" val="979698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715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EB6FD8-118D-446C-8CDD-EDF848987548}"/>
              </a:ext>
            </a:extLst>
          </p:cNvPr>
          <p:cNvSpPr/>
          <p:nvPr userDrawn="1"/>
        </p:nvSpPr>
        <p:spPr bwMode="auto">
          <a:xfrm>
            <a:off x="0" y="0"/>
            <a:ext cx="11125200" cy="1295400"/>
          </a:xfrm>
          <a:prstGeom prst="rect">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Title Placeholder 9">
            <a:extLst>
              <a:ext uri="{FF2B5EF4-FFF2-40B4-BE49-F238E27FC236}">
                <a16:creationId xmlns:a16="http://schemas.microsoft.com/office/drawing/2014/main" id="{136BBDEB-F54E-46E7-9E5C-8C102553A2C2}"/>
              </a:ext>
            </a:extLst>
          </p:cNvPr>
          <p:cNvSpPr>
            <a:spLocks noGrp="1"/>
          </p:cNvSpPr>
          <p:nvPr>
            <p:ph type="title"/>
          </p:nvPr>
        </p:nvSpPr>
        <p:spPr>
          <a:xfrm>
            <a:off x="609600" y="2"/>
            <a:ext cx="10515600" cy="1295399"/>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82CC071E-32AA-484F-A58B-46E18D8B9259}"/>
              </a:ext>
            </a:extLst>
          </p:cNvPr>
          <p:cNvSpPr/>
          <p:nvPr userDrawn="1"/>
        </p:nvSpPr>
        <p:spPr bwMode="auto">
          <a:xfrm>
            <a:off x="11125194" y="0"/>
            <a:ext cx="1066807" cy="1295400"/>
          </a:xfrm>
          <a:prstGeom prst="rect">
            <a:avLst/>
          </a:prstGeom>
          <a:solidFill>
            <a:srgbClr val="F898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Isosceles Triangle 11">
            <a:extLst>
              <a:ext uri="{FF2B5EF4-FFF2-40B4-BE49-F238E27FC236}">
                <a16:creationId xmlns:a16="http://schemas.microsoft.com/office/drawing/2014/main" id="{D30D8436-F80E-4D1D-8C80-239934344408}"/>
              </a:ext>
            </a:extLst>
          </p:cNvPr>
          <p:cNvSpPr/>
          <p:nvPr userDrawn="1"/>
        </p:nvSpPr>
        <p:spPr bwMode="auto">
          <a:xfrm rot="10800000" flipH="1">
            <a:off x="11125187" y="-3048"/>
            <a:ext cx="304812" cy="1298448"/>
          </a:xfrm>
          <a:prstGeom prst="triangle">
            <a:avLst>
              <a:gd name="adj" fmla="val 0"/>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1627964"/>
      </p:ext>
    </p:extLst>
  </p:cSld>
  <p:clrMap bg1="lt1" tx1="dk1" bg2="lt2" tx2="dk2" accent1="accent1" accent2="accent2" accent3="accent3" accent4="accent4" accent5="accent5" accent6="accent6" hlink="hlink" folHlink="folHlink"/>
  <p:sldLayoutIdLst>
    <p:sldLayoutId id="2147483787" r:id="rId1"/>
    <p:sldLayoutId id="2147483798" r:id="rId2"/>
    <p:sldLayoutId id="2147483799" r:id="rId3"/>
    <p:sldLayoutId id="2147483800" r:id="rId4"/>
    <p:sldLayoutId id="2147483802" r:id="rId5"/>
    <p:sldLayoutId id="2147483791" r:id="rId6"/>
  </p:sldLayoutIdLst>
  <p:hf hdr="0" ftr="0" dt="0"/>
  <p:txStyles>
    <p:titleStyle>
      <a:lvl1pPr algn="l" rtl="0" eaLnBrk="1" fontAlgn="base" hangingPunct="1">
        <a:spcBef>
          <a:spcPct val="0"/>
        </a:spcBef>
        <a:spcAft>
          <a:spcPct val="0"/>
        </a:spcAft>
        <a:defRPr sz="4200" b="1" spc="-111" baseline="0">
          <a:solidFill>
            <a:schemeClr val="bg1"/>
          </a:solidFill>
          <a:latin typeface="Arial" charset="0"/>
          <a:ea typeface="+mj-ea"/>
          <a:cs typeface="+mj-cs"/>
        </a:defRPr>
      </a:lvl1pPr>
      <a:lvl2pPr algn="l" rtl="0" eaLnBrk="1" fontAlgn="base" hangingPunct="1">
        <a:spcBef>
          <a:spcPct val="0"/>
        </a:spcBef>
        <a:spcAft>
          <a:spcPct val="0"/>
        </a:spcAft>
        <a:defRPr sz="4200" b="1">
          <a:solidFill>
            <a:srgbClr val="007CC2"/>
          </a:solidFill>
          <a:latin typeface="Arial" charset="0"/>
        </a:defRPr>
      </a:lvl2pPr>
      <a:lvl3pPr algn="l" rtl="0" eaLnBrk="1" fontAlgn="base" hangingPunct="1">
        <a:spcBef>
          <a:spcPct val="0"/>
        </a:spcBef>
        <a:spcAft>
          <a:spcPct val="0"/>
        </a:spcAft>
        <a:defRPr sz="4200" b="1">
          <a:solidFill>
            <a:srgbClr val="007CC2"/>
          </a:solidFill>
          <a:latin typeface="Arial" charset="0"/>
        </a:defRPr>
      </a:lvl3pPr>
      <a:lvl4pPr algn="l" rtl="0" eaLnBrk="1" fontAlgn="base" hangingPunct="1">
        <a:spcBef>
          <a:spcPct val="0"/>
        </a:spcBef>
        <a:spcAft>
          <a:spcPct val="0"/>
        </a:spcAft>
        <a:defRPr sz="4200" b="1">
          <a:solidFill>
            <a:srgbClr val="007CC2"/>
          </a:solidFill>
          <a:latin typeface="Arial" charset="0"/>
        </a:defRPr>
      </a:lvl4pPr>
      <a:lvl5pPr algn="l" rtl="0" eaLnBrk="1" fontAlgn="base" hangingPunct="1">
        <a:spcBef>
          <a:spcPct val="0"/>
        </a:spcBef>
        <a:spcAft>
          <a:spcPct val="0"/>
        </a:spcAft>
        <a:defRPr sz="4200" b="1">
          <a:solidFill>
            <a:srgbClr val="007CC2"/>
          </a:solidFill>
          <a:latin typeface="Arial" charset="0"/>
        </a:defRPr>
      </a:lvl5pPr>
      <a:lvl6pPr marL="457189" algn="l" rtl="0" eaLnBrk="1" fontAlgn="base" hangingPunct="1">
        <a:spcBef>
          <a:spcPct val="0"/>
        </a:spcBef>
        <a:spcAft>
          <a:spcPct val="0"/>
        </a:spcAft>
        <a:defRPr sz="4200" b="1">
          <a:solidFill>
            <a:srgbClr val="B20838"/>
          </a:solidFill>
          <a:latin typeface="Arial" charset="0"/>
        </a:defRPr>
      </a:lvl6pPr>
      <a:lvl7pPr marL="914377" algn="l" rtl="0" eaLnBrk="1" fontAlgn="base" hangingPunct="1">
        <a:spcBef>
          <a:spcPct val="0"/>
        </a:spcBef>
        <a:spcAft>
          <a:spcPct val="0"/>
        </a:spcAft>
        <a:defRPr sz="4200" b="1">
          <a:solidFill>
            <a:srgbClr val="B20838"/>
          </a:solidFill>
          <a:latin typeface="Arial" charset="0"/>
        </a:defRPr>
      </a:lvl7pPr>
      <a:lvl8pPr marL="1371566" algn="l" rtl="0" eaLnBrk="1" fontAlgn="base" hangingPunct="1">
        <a:spcBef>
          <a:spcPct val="0"/>
        </a:spcBef>
        <a:spcAft>
          <a:spcPct val="0"/>
        </a:spcAft>
        <a:defRPr sz="4200" b="1">
          <a:solidFill>
            <a:srgbClr val="B20838"/>
          </a:solidFill>
          <a:latin typeface="Arial" charset="0"/>
        </a:defRPr>
      </a:lvl8pPr>
      <a:lvl9pPr marL="1828754" algn="l" rtl="0" eaLnBrk="1" fontAlgn="base" hangingPunct="1">
        <a:spcBef>
          <a:spcPct val="0"/>
        </a:spcBef>
        <a:spcAft>
          <a:spcPct val="0"/>
        </a:spcAft>
        <a:defRPr sz="4200" b="1">
          <a:solidFill>
            <a:srgbClr val="B20838"/>
          </a:solidFill>
          <a:latin typeface="Arial" charset="0"/>
        </a:defRPr>
      </a:lvl9pPr>
    </p:titleStyle>
    <p:bodyStyle>
      <a:lvl1pPr marL="342891" indent="-342891" algn="l" rtl="0" eaLnBrk="1" fontAlgn="base" hangingPunct="1">
        <a:spcBef>
          <a:spcPct val="20000"/>
        </a:spcBef>
        <a:spcAft>
          <a:spcPct val="0"/>
        </a:spcAft>
        <a:buClr>
          <a:srgbClr val="B20838"/>
        </a:buClr>
        <a:buFont typeface="Wingdings" pitchFamily="2" charset="2"/>
        <a:buChar char="§"/>
        <a:defRPr sz="3200">
          <a:solidFill>
            <a:schemeClr val="tx1"/>
          </a:solidFill>
          <a:latin typeface="Arial" charset="0"/>
          <a:ea typeface="+mn-ea"/>
          <a:cs typeface="+mn-cs"/>
        </a:defRPr>
      </a:lvl1pPr>
      <a:lvl2pPr marL="742932" indent="-285744" algn="l" rtl="0" eaLnBrk="1" fontAlgn="base" hangingPunct="1">
        <a:spcBef>
          <a:spcPct val="20000"/>
        </a:spcBef>
        <a:spcAft>
          <a:spcPct val="0"/>
        </a:spcAft>
        <a:buClr>
          <a:srgbClr val="B20838"/>
        </a:buClr>
        <a:buFont typeface="Courier New" pitchFamily="49" charset="0"/>
        <a:buChar char="o"/>
        <a:defRPr sz="2800">
          <a:solidFill>
            <a:schemeClr val="tx1"/>
          </a:solidFill>
          <a:latin typeface="Arial" charset="0"/>
        </a:defRPr>
      </a:lvl2pPr>
      <a:lvl3pPr marL="1142971" indent="-228594" algn="l" rtl="0" eaLnBrk="1" fontAlgn="base" hangingPunct="1">
        <a:spcBef>
          <a:spcPct val="20000"/>
        </a:spcBef>
        <a:spcAft>
          <a:spcPct val="0"/>
        </a:spcAft>
        <a:buClr>
          <a:srgbClr val="B20838"/>
        </a:buClr>
        <a:buFont typeface="Wingdings" pitchFamily="2" charset="2"/>
        <a:buChar char="§"/>
        <a:defRPr sz="2400">
          <a:solidFill>
            <a:schemeClr val="tx1"/>
          </a:solidFill>
          <a:latin typeface="Arial" charset="0"/>
        </a:defRPr>
      </a:lvl3pPr>
      <a:lvl4pPr marL="1600160" indent="-228594" algn="l" rtl="0" eaLnBrk="1" fontAlgn="base" hangingPunct="1">
        <a:spcBef>
          <a:spcPct val="20000"/>
        </a:spcBef>
        <a:spcAft>
          <a:spcPct val="0"/>
        </a:spcAft>
        <a:buClr>
          <a:schemeClr val="accent2"/>
        </a:buClr>
        <a:buSzPct val="70000"/>
        <a:buFont typeface="Wingdings" pitchFamily="2" charset="2"/>
        <a:buChar char="¨"/>
        <a:defRPr sz="2000">
          <a:solidFill>
            <a:srgbClr val="00447C"/>
          </a:solidFill>
          <a:latin typeface="Arial" charset="0"/>
        </a:defRPr>
      </a:lvl4pPr>
      <a:lvl5pPr marL="2057349" indent="-228594" algn="l" rtl="0" eaLnBrk="1" fontAlgn="base" hangingPunct="1">
        <a:spcBef>
          <a:spcPct val="20000"/>
        </a:spcBef>
        <a:spcAft>
          <a:spcPct val="0"/>
        </a:spcAft>
        <a:buClr>
          <a:schemeClr val="bg2"/>
        </a:buClr>
        <a:buFont typeface="Wingdings" pitchFamily="2" charset="2"/>
        <a:buChar char="§"/>
        <a:defRPr sz="2000">
          <a:solidFill>
            <a:srgbClr val="00447C"/>
          </a:solidFill>
          <a:latin typeface="Arial" charset="0"/>
        </a:defRPr>
      </a:lvl5pPr>
      <a:lvl6pPr marL="2514537"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726"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8914"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103"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029200"/>
            <a:ext cx="12192000" cy="657225"/>
          </a:xfrm>
        </p:spPr>
        <p:txBody>
          <a:bodyPr>
            <a:normAutofit fontScale="90000"/>
          </a:bodyPr>
          <a:lstStyle/>
          <a:p>
            <a:r>
              <a:rPr lang="en-US" dirty="0"/>
              <a:t>General Research Administration – Combined Program Reviews</a:t>
            </a:r>
          </a:p>
        </p:txBody>
      </p:sp>
      <p:sp>
        <p:nvSpPr>
          <p:cNvPr id="5" name="Subtitle 4"/>
          <p:cNvSpPr>
            <a:spLocks noGrp="1"/>
          </p:cNvSpPr>
          <p:nvPr>
            <p:ph type="subTitle" idx="1"/>
          </p:nvPr>
        </p:nvSpPr>
        <p:spPr/>
        <p:txBody>
          <a:bodyPr/>
          <a:lstStyle/>
          <a:p>
            <a:r>
              <a:rPr lang="en-US" dirty="0"/>
              <a:t>Cynthia Boudreaux, M.Ed.</a:t>
            </a:r>
          </a:p>
        </p:txBody>
      </p:sp>
    </p:spTree>
    <p:custDataLst>
      <p:tags r:id="rId1"/>
    </p:custDataLst>
    <p:extLst>
      <p:ext uri="{BB962C8B-B14F-4D97-AF65-F5344CB8AC3E}">
        <p14:creationId xmlns:p14="http://schemas.microsoft.com/office/powerpoint/2010/main" val="183634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98F4C-AE16-4EDD-91DC-9C0B38B1E9D5}"/>
              </a:ext>
            </a:extLst>
          </p:cNvPr>
          <p:cNvSpPr>
            <a:spLocks noGrp="1"/>
          </p:cNvSpPr>
          <p:nvPr>
            <p:ph idx="1"/>
          </p:nvPr>
        </p:nvSpPr>
        <p:spPr/>
        <p:txBody>
          <a:bodyPr/>
          <a:lstStyle/>
          <a:p>
            <a:r>
              <a:rPr lang="en-US" dirty="0"/>
              <a:t>Audit Plan</a:t>
            </a:r>
          </a:p>
          <a:p>
            <a:endParaRPr lang="en-US" dirty="0"/>
          </a:p>
          <a:p>
            <a:r>
              <a:rPr lang="en-US" dirty="0"/>
              <a:t>Relationships with </a:t>
            </a:r>
          </a:p>
          <a:p>
            <a:pPr lvl="1"/>
            <a:r>
              <a:rPr lang="en-US" dirty="0"/>
              <a:t>Facility Director</a:t>
            </a:r>
          </a:p>
          <a:p>
            <a:pPr lvl="1"/>
            <a:r>
              <a:rPr lang="en-US" dirty="0"/>
              <a:t>Research Office</a:t>
            </a:r>
          </a:p>
          <a:p>
            <a:pPr lvl="1"/>
            <a:r>
              <a:rPr lang="en-US" dirty="0"/>
              <a:t>Review Committees</a:t>
            </a:r>
          </a:p>
          <a:p>
            <a:pPr lvl="1"/>
            <a:r>
              <a:rPr lang="en-US" dirty="0"/>
              <a:t>Investigators/coordinators</a:t>
            </a:r>
          </a:p>
        </p:txBody>
      </p:sp>
      <p:sp>
        <p:nvSpPr>
          <p:cNvPr id="3" name="Title 2">
            <a:extLst>
              <a:ext uri="{FF2B5EF4-FFF2-40B4-BE49-F238E27FC236}">
                <a16:creationId xmlns:a16="http://schemas.microsoft.com/office/drawing/2014/main" id="{91AE41FF-F7BF-4968-8908-8F3AFDB817D9}"/>
              </a:ext>
            </a:extLst>
          </p:cNvPr>
          <p:cNvSpPr>
            <a:spLocks noGrp="1"/>
          </p:cNvSpPr>
          <p:nvPr>
            <p:ph type="title"/>
          </p:nvPr>
        </p:nvSpPr>
        <p:spPr/>
        <p:txBody>
          <a:bodyPr/>
          <a:lstStyle/>
          <a:p>
            <a:r>
              <a:rPr lang="en-US" dirty="0"/>
              <a:t>Research Compliance Officers</a:t>
            </a:r>
          </a:p>
        </p:txBody>
      </p:sp>
    </p:spTree>
    <p:extLst>
      <p:ext uri="{BB962C8B-B14F-4D97-AF65-F5344CB8AC3E}">
        <p14:creationId xmlns:p14="http://schemas.microsoft.com/office/powerpoint/2010/main" val="82437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5C60C7-E00E-40EF-A071-C7AE5B55741E}"/>
              </a:ext>
            </a:extLst>
          </p:cNvPr>
          <p:cNvSpPr>
            <a:spLocks noGrp="1"/>
          </p:cNvSpPr>
          <p:nvPr>
            <p:ph idx="1"/>
          </p:nvPr>
        </p:nvSpPr>
        <p:spPr/>
        <p:txBody>
          <a:bodyPr/>
          <a:lstStyle/>
          <a:p>
            <a:r>
              <a:rPr lang="en-US" dirty="0"/>
              <a:t>Tracking Systems</a:t>
            </a:r>
          </a:p>
          <a:p>
            <a:r>
              <a:rPr lang="en-US" dirty="0"/>
              <a:t>Access to and Maintenance of Required Documents</a:t>
            </a:r>
          </a:p>
          <a:p>
            <a:r>
              <a:rPr lang="en-US" dirty="0"/>
              <a:t>Appointments/Credentials/Privileges of Research Staff</a:t>
            </a:r>
          </a:p>
          <a:p>
            <a:pPr marL="0" indent="0">
              <a:buNone/>
            </a:pPr>
            <a:endParaRPr lang="en-US" dirty="0"/>
          </a:p>
        </p:txBody>
      </p:sp>
      <p:sp>
        <p:nvSpPr>
          <p:cNvPr id="3" name="Title 2">
            <a:extLst>
              <a:ext uri="{FF2B5EF4-FFF2-40B4-BE49-F238E27FC236}">
                <a16:creationId xmlns:a16="http://schemas.microsoft.com/office/drawing/2014/main" id="{D2055A1B-A9C2-4445-8991-0644601DE122}"/>
              </a:ext>
            </a:extLst>
          </p:cNvPr>
          <p:cNvSpPr>
            <a:spLocks noGrp="1"/>
          </p:cNvSpPr>
          <p:nvPr>
            <p:ph type="title"/>
          </p:nvPr>
        </p:nvSpPr>
        <p:spPr/>
        <p:txBody>
          <a:bodyPr/>
          <a:lstStyle/>
          <a:p>
            <a:r>
              <a:rPr lang="en-US" dirty="0"/>
              <a:t>Program Oversight</a:t>
            </a:r>
          </a:p>
        </p:txBody>
      </p:sp>
    </p:spTree>
    <p:extLst>
      <p:ext uri="{BB962C8B-B14F-4D97-AF65-F5344CB8AC3E}">
        <p14:creationId xmlns:p14="http://schemas.microsoft.com/office/powerpoint/2010/main" val="60901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CDFB4-C476-45B9-83E1-5D56F6F61E88}"/>
              </a:ext>
            </a:extLst>
          </p:cNvPr>
          <p:cNvSpPr>
            <a:spLocks noGrp="1"/>
          </p:cNvSpPr>
          <p:nvPr>
            <p:ph idx="1"/>
          </p:nvPr>
        </p:nvSpPr>
        <p:spPr/>
        <p:txBody>
          <a:bodyPr/>
          <a:lstStyle/>
          <a:p>
            <a:r>
              <a:rPr lang="en-US" dirty="0"/>
              <a:t>Research Oversight</a:t>
            </a:r>
          </a:p>
          <a:p>
            <a:pPr lvl="1"/>
            <a:r>
              <a:rPr lang="en-US" dirty="0"/>
              <a:t>Research overseen by subcommittees and external committees</a:t>
            </a:r>
          </a:p>
          <a:p>
            <a:pPr lvl="1"/>
            <a:r>
              <a:rPr lang="en-US" dirty="0"/>
              <a:t>Research for which R&amp;DC is only oversight committee</a:t>
            </a:r>
          </a:p>
          <a:p>
            <a:r>
              <a:rPr lang="en-US" dirty="0"/>
              <a:t>Review of Subcommittees and External Committees</a:t>
            </a:r>
          </a:p>
          <a:p>
            <a:pPr lvl="1"/>
            <a:r>
              <a:rPr lang="en-US" dirty="0"/>
              <a:t>Subcommittees – QI/QA </a:t>
            </a:r>
          </a:p>
          <a:p>
            <a:pPr lvl="1"/>
            <a:r>
              <a:rPr lang="en-US" dirty="0"/>
              <a:t>External Committees - MOU</a:t>
            </a:r>
          </a:p>
          <a:p>
            <a:endParaRPr lang="en-US" dirty="0"/>
          </a:p>
        </p:txBody>
      </p:sp>
      <p:sp>
        <p:nvSpPr>
          <p:cNvPr id="3" name="Title 2">
            <a:extLst>
              <a:ext uri="{FF2B5EF4-FFF2-40B4-BE49-F238E27FC236}">
                <a16:creationId xmlns:a16="http://schemas.microsoft.com/office/drawing/2014/main" id="{DE74CEB0-2935-43D0-9AE6-56F59992CA3D}"/>
              </a:ext>
            </a:extLst>
          </p:cNvPr>
          <p:cNvSpPr>
            <a:spLocks noGrp="1"/>
          </p:cNvSpPr>
          <p:nvPr>
            <p:ph type="title"/>
          </p:nvPr>
        </p:nvSpPr>
        <p:spPr/>
        <p:txBody>
          <a:bodyPr>
            <a:normAutofit/>
          </a:bodyPr>
          <a:lstStyle/>
          <a:p>
            <a:r>
              <a:rPr lang="en-US" dirty="0"/>
              <a:t>R&amp;DC Operations</a:t>
            </a:r>
          </a:p>
        </p:txBody>
      </p:sp>
    </p:spTree>
    <p:extLst>
      <p:ext uri="{BB962C8B-B14F-4D97-AF65-F5344CB8AC3E}">
        <p14:creationId xmlns:p14="http://schemas.microsoft.com/office/powerpoint/2010/main" val="356157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E1E17D-A9D8-45EE-8476-CFC0137FF924}"/>
              </a:ext>
            </a:extLst>
          </p:cNvPr>
          <p:cNvSpPr>
            <a:spLocks noGrp="1"/>
          </p:cNvSpPr>
          <p:nvPr>
            <p:ph idx="1"/>
          </p:nvPr>
        </p:nvSpPr>
        <p:spPr/>
        <p:txBody>
          <a:bodyPr/>
          <a:lstStyle/>
          <a:p>
            <a:r>
              <a:rPr lang="en-US" dirty="0"/>
              <a:t>Recurring Processes</a:t>
            </a:r>
          </a:p>
          <a:p>
            <a:pPr marL="0" indent="0">
              <a:buNone/>
            </a:pPr>
            <a:endParaRPr lang="en-US" dirty="0"/>
          </a:p>
        </p:txBody>
      </p:sp>
      <p:sp>
        <p:nvSpPr>
          <p:cNvPr id="3" name="Title 2">
            <a:extLst>
              <a:ext uri="{FF2B5EF4-FFF2-40B4-BE49-F238E27FC236}">
                <a16:creationId xmlns:a16="http://schemas.microsoft.com/office/drawing/2014/main" id="{EA799CEE-56E2-4FA1-A0EC-7527DBA014A6}"/>
              </a:ext>
            </a:extLst>
          </p:cNvPr>
          <p:cNvSpPr>
            <a:spLocks noGrp="1"/>
          </p:cNvSpPr>
          <p:nvPr>
            <p:ph type="title"/>
          </p:nvPr>
        </p:nvSpPr>
        <p:spPr/>
        <p:txBody>
          <a:bodyPr/>
          <a:lstStyle/>
          <a:p>
            <a:r>
              <a:rPr lang="en-US" dirty="0"/>
              <a:t>R&amp;D Committee SOPs</a:t>
            </a:r>
          </a:p>
        </p:txBody>
      </p:sp>
    </p:spTree>
    <p:extLst>
      <p:ext uri="{BB962C8B-B14F-4D97-AF65-F5344CB8AC3E}">
        <p14:creationId xmlns:p14="http://schemas.microsoft.com/office/powerpoint/2010/main" val="337407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9662E-0165-483B-94BB-2BF7DC507D5E}"/>
              </a:ext>
            </a:extLst>
          </p:cNvPr>
          <p:cNvSpPr>
            <a:spLocks noGrp="1"/>
          </p:cNvSpPr>
          <p:nvPr>
            <p:ph idx="1"/>
          </p:nvPr>
        </p:nvSpPr>
        <p:spPr/>
        <p:txBody>
          <a:bodyPr/>
          <a:lstStyle/>
          <a:p>
            <a:r>
              <a:rPr lang="en-US" dirty="0"/>
              <a:t>VHA Directive 1200.01</a:t>
            </a:r>
          </a:p>
          <a:p>
            <a:r>
              <a:rPr lang="en-US" dirty="0"/>
              <a:t>VHA Directive 1200.02</a:t>
            </a:r>
          </a:p>
          <a:p>
            <a:r>
              <a:rPr lang="en-US" dirty="0"/>
              <a:t>VHA Directive 1200.05</a:t>
            </a:r>
          </a:p>
          <a:p>
            <a:r>
              <a:rPr lang="en-US" dirty="0"/>
              <a:t>VHA Handbook 1058.01</a:t>
            </a:r>
          </a:p>
          <a:p>
            <a:r>
              <a:rPr lang="en-US" dirty="0"/>
              <a:t>VHA Handbook 1058.03</a:t>
            </a:r>
          </a:p>
          <a:p>
            <a:r>
              <a:rPr lang="en-US" dirty="0"/>
              <a:t>RCS 10-01 Code 8300</a:t>
            </a:r>
          </a:p>
          <a:p>
            <a:pPr marL="0" indent="0">
              <a:buNone/>
            </a:pPr>
            <a:endParaRPr lang="en-US" dirty="0"/>
          </a:p>
        </p:txBody>
      </p:sp>
      <p:sp>
        <p:nvSpPr>
          <p:cNvPr id="3" name="Title 2">
            <a:extLst>
              <a:ext uri="{FF2B5EF4-FFF2-40B4-BE49-F238E27FC236}">
                <a16:creationId xmlns:a16="http://schemas.microsoft.com/office/drawing/2014/main" id="{756BC19B-F715-4E21-AAC6-D6C843560641}"/>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35193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Thank You</a:t>
            </a:r>
          </a:p>
        </p:txBody>
      </p:sp>
    </p:spTree>
    <p:extLst>
      <p:ext uri="{BB962C8B-B14F-4D97-AF65-F5344CB8AC3E}">
        <p14:creationId xmlns:p14="http://schemas.microsoft.com/office/powerpoint/2010/main" val="116795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20000"/>
              </a:lnSpc>
              <a:spcBef>
                <a:spcPts val="1600"/>
              </a:spcBef>
              <a:spcAft>
                <a:spcPts val="1600"/>
              </a:spcAft>
              <a:buNone/>
            </a:pPr>
            <a:r>
              <a:rPr lang="en-US" sz="2400" dirty="0"/>
              <a:t>All content included in this session is the property of the presenter(s), and is protected by United States and international copyright laws. Certain materials are used by permission of their respective owners. The course content may not be reproduced, transmitted, or shared in any way without the prior written permission of the presenter(s). Access to this presentation should not be construed as a license or right under any copyright, patent, trademark or other proprietary interest of PRIM&amp;R or third parties.</a:t>
            </a:r>
          </a:p>
        </p:txBody>
      </p:sp>
      <p:sp>
        <p:nvSpPr>
          <p:cNvPr id="2" name="Title 1"/>
          <p:cNvSpPr>
            <a:spLocks noGrp="1"/>
          </p:cNvSpPr>
          <p:nvPr>
            <p:ph type="title"/>
          </p:nvPr>
        </p:nvSpPr>
        <p:spPr/>
        <p:txBody>
          <a:bodyPr/>
          <a:lstStyle/>
          <a:p>
            <a:r>
              <a:rPr lang="en-US" dirty="0"/>
              <a:t>Conference Content Copyright</a:t>
            </a:r>
          </a:p>
        </p:txBody>
      </p:sp>
    </p:spTree>
    <p:extLst>
      <p:ext uri="{BB962C8B-B14F-4D97-AF65-F5344CB8AC3E}">
        <p14:creationId xmlns:p14="http://schemas.microsoft.com/office/powerpoint/2010/main" val="26086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p:txBody>
          <a:bodyPr>
            <a:normAutofit/>
          </a:bodyPr>
          <a:lstStyle/>
          <a:p>
            <a:pPr lvl="0" algn="ctr">
              <a:buNone/>
              <a:defRPr/>
            </a:pPr>
            <a:endParaRPr lang="en-US" i="1" dirty="0"/>
          </a:p>
          <a:p>
            <a:pPr lvl="0" algn="ctr">
              <a:buNone/>
              <a:defRPr/>
            </a:pPr>
            <a:r>
              <a:rPr lang="en-US" i="1" dirty="0"/>
              <a:t>I have no relevant personal/professional/financial relationship(s) with respect to this educational activity</a:t>
            </a:r>
          </a:p>
        </p:txBody>
      </p:sp>
      <p:sp>
        <p:nvSpPr>
          <p:cNvPr id="4" name="Title 3"/>
          <p:cNvSpPr>
            <a:spLocks noGrp="1"/>
          </p:cNvSpPr>
          <p:nvPr>
            <p:ph type="title"/>
          </p:nvPr>
        </p:nvSpPr>
        <p:spPr/>
        <p:txBody>
          <a:bodyPr/>
          <a:lstStyle/>
          <a:p>
            <a:pPr lvl="0"/>
            <a:r>
              <a:rPr lang="en-US" sz="5067" dirty="0"/>
              <a:t>Disclosure: Cynthia Boudreaux</a:t>
            </a:r>
          </a:p>
        </p:txBody>
      </p:sp>
      <p:sp>
        <p:nvSpPr>
          <p:cNvPr id="8" name="Title 1"/>
          <p:cNvSpPr txBox="1">
            <a:spLocks/>
          </p:cNvSpPr>
          <p:nvPr/>
        </p:nvSpPr>
        <p:spPr>
          <a:xfrm>
            <a:off x="609600" y="274639"/>
            <a:ext cx="10972800" cy="1020763"/>
          </a:xfrm>
          <a:prstGeom prst="rect">
            <a:avLst/>
          </a:prstGeom>
        </p:spPr>
        <p:txBody>
          <a:bodyPr vert="horz" lIns="121920" tIns="60960" rIns="121920" bIns="60960" rtlCol="0" anchor="ctr">
            <a:normAutofit/>
          </a:bodyPr>
          <a:lstStyle>
            <a:lvl1pPr>
              <a:defRPr/>
            </a:lvl1pPr>
          </a:lstStyle>
          <a:p>
            <a:pPr algn="ctr" defTabSz="1219170" fontAlgn="auto">
              <a:spcAft>
                <a:spcPts val="0"/>
              </a:spcAft>
              <a:defRPr/>
            </a:pPr>
            <a:endParaRPr lang="en-US" sz="5867" dirty="0">
              <a:latin typeface="Arial" pitchFamily="34" charset="0"/>
              <a:ea typeface="+mj-ea"/>
              <a:cs typeface="Arial" pitchFamily="34" charset="0"/>
            </a:endParaRPr>
          </a:p>
        </p:txBody>
      </p:sp>
    </p:spTree>
    <p:extLst>
      <p:ext uri="{BB962C8B-B14F-4D97-AF65-F5344CB8AC3E}">
        <p14:creationId xmlns:p14="http://schemas.microsoft.com/office/powerpoint/2010/main" val="22617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Describe the approach to assessing the General Research Administration during a Combined Program Review</a:t>
            </a:r>
          </a:p>
          <a:p>
            <a:pPr marL="0" indent="0">
              <a:buNone/>
            </a:pPr>
            <a:endParaRPr lang="en-US" dirty="0"/>
          </a:p>
        </p:txBody>
      </p:sp>
      <p:sp>
        <p:nvSpPr>
          <p:cNvPr id="2" name="Title 1"/>
          <p:cNvSpPr>
            <a:spLocks noGrp="1"/>
          </p:cNvSpPr>
          <p:nvPr>
            <p:ph type="title"/>
          </p:nvPr>
        </p:nvSpPr>
        <p:spPr/>
        <p:txBody>
          <a:bodyPr/>
          <a:lstStyle/>
          <a:p>
            <a:r>
              <a:rPr lang="en-US" dirty="0"/>
              <a:t>Learning Objective</a:t>
            </a:r>
          </a:p>
        </p:txBody>
      </p:sp>
    </p:spTree>
    <p:custDataLst>
      <p:tags r:id="rId1"/>
    </p:custDataLst>
    <p:extLst>
      <p:ext uri="{BB962C8B-B14F-4D97-AF65-F5344CB8AC3E}">
        <p14:creationId xmlns:p14="http://schemas.microsoft.com/office/powerpoint/2010/main" val="25850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75490-7753-42D3-8A73-5FD1AB4B7603}"/>
              </a:ext>
            </a:extLst>
          </p:cNvPr>
          <p:cNvSpPr>
            <a:spLocks noGrp="1"/>
          </p:cNvSpPr>
          <p:nvPr>
            <p:ph idx="1"/>
          </p:nvPr>
        </p:nvSpPr>
        <p:spPr/>
        <p:txBody>
          <a:bodyPr/>
          <a:lstStyle/>
          <a:p>
            <a:pPr marL="0" indent="0">
              <a:buNone/>
            </a:pPr>
            <a:r>
              <a:rPr lang="en-US" dirty="0"/>
              <a:t>Combined Program Reviews</a:t>
            </a:r>
          </a:p>
          <a:p>
            <a:r>
              <a:rPr lang="en-US" dirty="0"/>
              <a:t>Overview of the VA facility’s research oversight program</a:t>
            </a:r>
          </a:p>
          <a:p>
            <a:r>
              <a:rPr lang="en-US" dirty="0"/>
              <a:t>Review of 3-5 areas of the research program</a:t>
            </a:r>
          </a:p>
          <a:p>
            <a:r>
              <a:rPr lang="en-US" dirty="0"/>
              <a:t>Designed to identify research oversight program areas that require strengthening</a:t>
            </a:r>
          </a:p>
          <a:p>
            <a:pPr marL="0" indent="0">
              <a:buNone/>
            </a:pPr>
            <a:endParaRPr lang="en-US" dirty="0"/>
          </a:p>
        </p:txBody>
      </p:sp>
      <p:sp>
        <p:nvSpPr>
          <p:cNvPr id="3" name="Title 2">
            <a:extLst>
              <a:ext uri="{FF2B5EF4-FFF2-40B4-BE49-F238E27FC236}">
                <a16:creationId xmlns:a16="http://schemas.microsoft.com/office/drawing/2014/main" id="{AA3F0271-0E98-4B2D-A71F-E8FF29D5E5EC}"/>
              </a:ext>
            </a:extLst>
          </p:cNvPr>
          <p:cNvSpPr>
            <a:spLocks noGrp="1"/>
          </p:cNvSpPr>
          <p:nvPr>
            <p:ph type="title"/>
          </p:nvPr>
        </p:nvSpPr>
        <p:spPr/>
        <p:txBody>
          <a:bodyPr/>
          <a:lstStyle/>
          <a:p>
            <a:r>
              <a:rPr lang="en-US" dirty="0"/>
              <a:t>Combined Program Reviews (CPRs)</a:t>
            </a:r>
          </a:p>
        </p:txBody>
      </p:sp>
    </p:spTree>
    <p:extLst>
      <p:ext uri="{BB962C8B-B14F-4D97-AF65-F5344CB8AC3E}">
        <p14:creationId xmlns:p14="http://schemas.microsoft.com/office/powerpoint/2010/main" val="380883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0FC3C-B4AE-41B4-90E2-0D97489382BA}"/>
              </a:ext>
            </a:extLst>
          </p:cNvPr>
          <p:cNvSpPr>
            <a:spLocks noGrp="1"/>
          </p:cNvSpPr>
          <p:nvPr>
            <p:ph idx="1"/>
          </p:nvPr>
        </p:nvSpPr>
        <p:spPr/>
        <p:txBody>
          <a:bodyPr/>
          <a:lstStyle/>
          <a:p>
            <a:r>
              <a:rPr lang="en-US" sz="3200" dirty="0"/>
              <a:t>Resources and Infrastructure</a:t>
            </a:r>
          </a:p>
          <a:p>
            <a:r>
              <a:rPr lang="en-US" sz="3200" dirty="0"/>
              <a:t>Research and Development Committee </a:t>
            </a:r>
          </a:p>
          <a:p>
            <a:r>
              <a:rPr lang="en-US" sz="3200" dirty="0"/>
              <a:t>Communication</a:t>
            </a:r>
          </a:p>
          <a:p>
            <a:r>
              <a:rPr lang="en-US" sz="3200" dirty="0"/>
              <a:t>Research Compliance Officers</a:t>
            </a:r>
          </a:p>
          <a:p>
            <a:r>
              <a:rPr lang="en-US" sz="3200" dirty="0"/>
              <a:t>Program Oversight</a:t>
            </a:r>
          </a:p>
          <a:p>
            <a:pPr lvl="1"/>
            <a:r>
              <a:rPr lang="en-US" dirty="0"/>
              <a:t>Subcommittees and external committees</a:t>
            </a:r>
          </a:p>
          <a:p>
            <a:r>
              <a:rPr lang="en-US" sz="3200" dirty="0"/>
              <a:t>R&amp;D Committee Operations</a:t>
            </a:r>
          </a:p>
          <a:p>
            <a:r>
              <a:rPr lang="en-US" sz="3200" dirty="0"/>
              <a:t>Standard Operating Procedures</a:t>
            </a:r>
          </a:p>
        </p:txBody>
      </p:sp>
      <p:sp>
        <p:nvSpPr>
          <p:cNvPr id="3" name="Title 2">
            <a:extLst>
              <a:ext uri="{FF2B5EF4-FFF2-40B4-BE49-F238E27FC236}">
                <a16:creationId xmlns:a16="http://schemas.microsoft.com/office/drawing/2014/main" id="{9B944253-E0E7-4F99-9FB8-96D6CDC44717}"/>
              </a:ext>
            </a:extLst>
          </p:cNvPr>
          <p:cNvSpPr>
            <a:spLocks noGrp="1"/>
          </p:cNvSpPr>
          <p:nvPr>
            <p:ph type="title"/>
          </p:nvPr>
        </p:nvSpPr>
        <p:spPr/>
        <p:txBody>
          <a:bodyPr/>
          <a:lstStyle/>
          <a:p>
            <a:r>
              <a:rPr lang="en-US" dirty="0"/>
              <a:t>Areas of Review</a:t>
            </a:r>
          </a:p>
        </p:txBody>
      </p:sp>
    </p:spTree>
    <p:extLst>
      <p:ext uri="{BB962C8B-B14F-4D97-AF65-F5344CB8AC3E}">
        <p14:creationId xmlns:p14="http://schemas.microsoft.com/office/powerpoint/2010/main" val="188561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F1B1E-7A9B-4500-8C29-DEAA6AF7740B}"/>
              </a:ext>
            </a:extLst>
          </p:cNvPr>
          <p:cNvSpPr>
            <a:spLocks noGrp="1"/>
          </p:cNvSpPr>
          <p:nvPr>
            <p:ph idx="1"/>
          </p:nvPr>
        </p:nvSpPr>
        <p:spPr>
          <a:xfrm>
            <a:off x="609600" y="1523999"/>
            <a:ext cx="11074400" cy="5105401"/>
          </a:xfrm>
        </p:spPr>
        <p:txBody>
          <a:bodyPr/>
          <a:lstStyle/>
          <a:p>
            <a:pPr marL="0" indent="0">
              <a:buNone/>
            </a:pPr>
            <a:r>
              <a:rPr lang="en-US" sz="2400" dirty="0"/>
              <a:t>Is the research program getting the support it needs to be successful?</a:t>
            </a:r>
          </a:p>
          <a:p>
            <a:pPr>
              <a:buFont typeface="Wingdings" panose="05000000000000000000" pitchFamily="2" charset="2"/>
              <a:buChar char="Ø"/>
            </a:pPr>
            <a:endParaRPr lang="en-US" sz="2400" dirty="0"/>
          </a:p>
          <a:p>
            <a:pPr>
              <a:buFont typeface="Georgia" panose="02040502050405020303" pitchFamily="18" charset="0"/>
              <a:buChar char="●"/>
            </a:pPr>
            <a:r>
              <a:rPr lang="en-US" sz="2400" dirty="0"/>
              <a:t>Support </a:t>
            </a:r>
            <a:r>
              <a:rPr lang="en-US" sz="2400" b="1" dirty="0"/>
              <a:t>from</a:t>
            </a:r>
            <a:r>
              <a:rPr lang="en-US" sz="2400" dirty="0"/>
              <a:t>:	Facility Director</a:t>
            </a:r>
          </a:p>
          <a:p>
            <a:pPr marL="205740" lvl="1" indent="0">
              <a:buNone/>
            </a:pPr>
            <a:r>
              <a:rPr lang="en-US" sz="2400" dirty="0"/>
              <a:t>			OI&amp;T</a:t>
            </a:r>
          </a:p>
          <a:p>
            <a:pPr marL="205740" lvl="1" indent="0">
              <a:buNone/>
            </a:pPr>
            <a:r>
              <a:rPr lang="en-US" sz="2400" dirty="0"/>
              <a:t>			Human Resources</a:t>
            </a:r>
          </a:p>
          <a:p>
            <a:pPr marL="205740" lvl="1" indent="0">
              <a:buNone/>
            </a:pPr>
            <a:r>
              <a:rPr lang="en-US" sz="2400" dirty="0"/>
              <a:t>			Engineering/Plant Dept</a:t>
            </a:r>
          </a:p>
          <a:p>
            <a:pPr marL="205740" lvl="1" indent="0">
              <a:buNone/>
            </a:pPr>
            <a:r>
              <a:rPr lang="en-US" sz="2400" dirty="0"/>
              <a:t>			(Maintaining physical infrastructure)</a:t>
            </a:r>
          </a:p>
          <a:p>
            <a:pPr>
              <a:buFont typeface="Georgia" panose="02040502050405020303" pitchFamily="18" charset="0"/>
              <a:buChar char="●"/>
            </a:pPr>
            <a:r>
              <a:rPr lang="en-US" sz="2400" dirty="0"/>
              <a:t>Support </a:t>
            </a:r>
            <a:r>
              <a:rPr lang="en-US" sz="2400" b="1" dirty="0"/>
              <a:t>for</a:t>
            </a:r>
            <a:r>
              <a:rPr lang="en-US" sz="2400" dirty="0"/>
              <a:t>: 	Committee Members and Staffing</a:t>
            </a:r>
          </a:p>
          <a:p>
            <a:pPr marL="857250" lvl="4" indent="0">
              <a:buNone/>
            </a:pPr>
            <a:r>
              <a:rPr lang="en-US" sz="2400" dirty="0"/>
              <a:t>			Computers/Hardware/Software</a:t>
            </a:r>
          </a:p>
          <a:p>
            <a:pPr marL="857250" lvl="4" indent="0">
              <a:buNone/>
            </a:pPr>
            <a:r>
              <a:rPr lang="en-US" sz="2400" dirty="0"/>
              <a:t>			Space</a:t>
            </a:r>
          </a:p>
          <a:p>
            <a:pPr marL="857250" lvl="4" indent="0">
              <a:buNone/>
            </a:pPr>
            <a:r>
              <a:rPr lang="en-US" sz="2400" dirty="0"/>
              <a:t>			Other</a:t>
            </a:r>
          </a:p>
        </p:txBody>
      </p:sp>
      <p:sp>
        <p:nvSpPr>
          <p:cNvPr id="3" name="Title 2">
            <a:extLst>
              <a:ext uri="{FF2B5EF4-FFF2-40B4-BE49-F238E27FC236}">
                <a16:creationId xmlns:a16="http://schemas.microsoft.com/office/drawing/2014/main" id="{2BEC3A47-E43A-4EB7-B717-34E97D73CF8B}"/>
              </a:ext>
            </a:extLst>
          </p:cNvPr>
          <p:cNvSpPr>
            <a:spLocks noGrp="1"/>
          </p:cNvSpPr>
          <p:nvPr>
            <p:ph type="title"/>
          </p:nvPr>
        </p:nvSpPr>
        <p:spPr/>
        <p:txBody>
          <a:bodyPr/>
          <a:lstStyle/>
          <a:p>
            <a:r>
              <a:rPr lang="en-US" dirty="0"/>
              <a:t>Resources and Infrastructure</a:t>
            </a:r>
          </a:p>
        </p:txBody>
      </p:sp>
    </p:spTree>
    <p:extLst>
      <p:ext uri="{BB962C8B-B14F-4D97-AF65-F5344CB8AC3E}">
        <p14:creationId xmlns:p14="http://schemas.microsoft.com/office/powerpoint/2010/main" val="15210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4F5081-50E5-4115-AB59-0E1B0731D526}"/>
              </a:ext>
            </a:extLst>
          </p:cNvPr>
          <p:cNvSpPr>
            <a:spLocks noGrp="1"/>
          </p:cNvSpPr>
          <p:nvPr>
            <p:ph idx="1"/>
          </p:nvPr>
        </p:nvSpPr>
        <p:spPr/>
        <p:txBody>
          <a:bodyPr/>
          <a:lstStyle/>
          <a:p>
            <a:r>
              <a:rPr lang="en-US" dirty="0"/>
              <a:t>Own</a:t>
            </a:r>
          </a:p>
          <a:p>
            <a:r>
              <a:rPr lang="en-US" dirty="0"/>
              <a:t>Another VA</a:t>
            </a:r>
          </a:p>
          <a:p>
            <a:endParaRPr lang="en-US" dirty="0"/>
          </a:p>
        </p:txBody>
      </p:sp>
      <p:sp>
        <p:nvSpPr>
          <p:cNvPr id="3" name="Title 2">
            <a:extLst>
              <a:ext uri="{FF2B5EF4-FFF2-40B4-BE49-F238E27FC236}">
                <a16:creationId xmlns:a16="http://schemas.microsoft.com/office/drawing/2014/main" id="{8CBADEA7-E183-4B07-98B5-F83C193DC046}"/>
              </a:ext>
            </a:extLst>
          </p:cNvPr>
          <p:cNvSpPr>
            <a:spLocks noGrp="1"/>
          </p:cNvSpPr>
          <p:nvPr>
            <p:ph type="title"/>
          </p:nvPr>
        </p:nvSpPr>
        <p:spPr/>
        <p:txBody>
          <a:bodyPr>
            <a:normAutofit fontScale="90000"/>
          </a:bodyPr>
          <a:lstStyle/>
          <a:p>
            <a:r>
              <a:rPr lang="en-US" dirty="0"/>
              <a:t>Research and Development Committee (R&amp;DC)</a:t>
            </a:r>
          </a:p>
        </p:txBody>
      </p:sp>
      <p:pic>
        <p:nvPicPr>
          <p:cNvPr id="4" name="Content Placeholder 5">
            <a:extLst>
              <a:ext uri="{FF2B5EF4-FFF2-40B4-BE49-F238E27FC236}">
                <a16:creationId xmlns:a16="http://schemas.microsoft.com/office/drawing/2014/main" id="{12B966F2-A5C2-460B-87F5-3509D9B91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3600"/>
            <a:ext cx="4953000" cy="3505200"/>
          </a:xfrm>
          <a:prstGeom prst="rect">
            <a:avLst/>
          </a:prstGeom>
        </p:spPr>
      </p:pic>
    </p:spTree>
    <p:extLst>
      <p:ext uri="{BB962C8B-B14F-4D97-AF65-F5344CB8AC3E}">
        <p14:creationId xmlns:p14="http://schemas.microsoft.com/office/powerpoint/2010/main" val="30929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0B040-5EC6-4422-B686-FAF11B5CA287}"/>
              </a:ext>
            </a:extLst>
          </p:cNvPr>
          <p:cNvSpPr>
            <a:spLocks noGrp="1"/>
          </p:cNvSpPr>
          <p:nvPr>
            <p:ph type="title"/>
          </p:nvPr>
        </p:nvSpPr>
        <p:spPr/>
        <p:txBody>
          <a:bodyPr/>
          <a:lstStyle/>
          <a:p>
            <a:r>
              <a:rPr lang="en-US" dirty="0"/>
              <a:t>Communication</a:t>
            </a:r>
          </a:p>
        </p:txBody>
      </p:sp>
      <p:pic>
        <p:nvPicPr>
          <p:cNvPr id="4" name="Content Placeholder 5">
            <a:extLst>
              <a:ext uri="{FF2B5EF4-FFF2-40B4-BE49-F238E27FC236}">
                <a16:creationId xmlns:a16="http://schemas.microsoft.com/office/drawing/2014/main" id="{17CE1979-F1F9-4F5F-A2CB-DD6BF31EB4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83226" y="1524000"/>
            <a:ext cx="4127147" cy="4648200"/>
          </a:xfrm>
        </p:spPr>
      </p:pic>
      <p:pic>
        <p:nvPicPr>
          <p:cNvPr id="5" name="Content Placeholder 5">
            <a:extLst>
              <a:ext uri="{FF2B5EF4-FFF2-40B4-BE49-F238E27FC236}">
                <a16:creationId xmlns:a16="http://schemas.microsoft.com/office/drawing/2014/main" id="{E31B6624-2CB4-4A69-8967-539AD2B296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164" y="2226469"/>
            <a:ext cx="2897672" cy="3263504"/>
          </a:xfrm>
        </p:spPr>
      </p:pic>
      <p:pic>
        <p:nvPicPr>
          <p:cNvPr id="6" name="Content Placeholder 5">
            <a:extLst>
              <a:ext uri="{FF2B5EF4-FFF2-40B4-BE49-F238E27FC236}">
                <a16:creationId xmlns:a16="http://schemas.microsoft.com/office/drawing/2014/main" id="{5CBA4269-2112-46DB-84E6-B892659906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564" y="2378869"/>
            <a:ext cx="2897672" cy="3263504"/>
          </a:xfrm>
        </p:spPr>
      </p:pic>
      <p:pic>
        <p:nvPicPr>
          <p:cNvPr id="7" name="Content Placeholder 5">
            <a:extLst>
              <a:ext uri="{FF2B5EF4-FFF2-40B4-BE49-F238E27FC236}">
                <a16:creationId xmlns:a16="http://schemas.microsoft.com/office/drawing/2014/main" id="{F27CE8CC-D0B7-4673-A6C9-46F25FA630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964" y="2531269"/>
            <a:ext cx="5944636" cy="4001294"/>
          </a:xfrm>
          <a:prstGeom prst="rect">
            <a:avLst/>
          </a:prstGeom>
        </p:spPr>
      </p:pic>
    </p:spTree>
    <p:extLst>
      <p:ext uri="{BB962C8B-B14F-4D97-AF65-F5344CB8AC3E}">
        <p14:creationId xmlns:p14="http://schemas.microsoft.com/office/powerpoint/2010/main" val="1288056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ER17_conference_PPT_Template">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440044"/>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6F8DB9"/>
        </a:lt2>
        <a:accent1>
          <a:srgbClr val="B19ACA"/>
        </a:accent1>
        <a:accent2>
          <a:srgbClr val="7A003C"/>
        </a:accent2>
        <a:accent3>
          <a:srgbClr val="FFFFFF"/>
        </a:accent3>
        <a:accent4>
          <a:srgbClr val="000000"/>
        </a:accent4>
        <a:accent5>
          <a:srgbClr val="D5CAE1"/>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6F8DB9"/>
        </a:lt2>
        <a:accent1>
          <a:srgbClr val="B19ACA"/>
        </a:accent1>
        <a:accent2>
          <a:srgbClr val="B20838"/>
        </a:accent2>
        <a:accent3>
          <a:srgbClr val="FFFFFF"/>
        </a:accent3>
        <a:accent4>
          <a:srgbClr val="000000"/>
        </a:accent4>
        <a:accent5>
          <a:srgbClr val="D5CAE1"/>
        </a:accent5>
        <a:accent6>
          <a:srgbClr val="A10632"/>
        </a:accent6>
        <a:hlink>
          <a:srgbClr val="B20838"/>
        </a:hlink>
        <a:folHlink>
          <a:srgbClr val="004B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2.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3.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EFC1367A82E8429CF6C1BD3FF59578" ma:contentTypeVersion="10" ma:contentTypeDescription="Create a new document." ma:contentTypeScope="" ma:versionID="0ee50710da0a9b7909e9c6c663da7dad">
  <xsd:schema xmlns:xsd="http://www.w3.org/2001/XMLSchema" xmlns:xs="http://www.w3.org/2001/XMLSchema" xmlns:p="http://schemas.microsoft.com/office/2006/metadata/properties" xmlns:ns2="1ec8b5f1-aa83-4fa2-bcdb-a5be55c4beac" targetNamespace="http://schemas.microsoft.com/office/2006/metadata/properties" ma:root="true" ma:fieldsID="baffd6da7e6dde1eb592fdbc587f43b1" ns2:_="">
    <xsd:import namespace="1ec8b5f1-aa83-4fa2-bcdb-a5be55c4be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8b5f1-aa83-4fa2-bcdb-a5be55c4b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4C77C9-63EB-4FF3-8724-86F2F9BF7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8b5f1-aa83-4fa2-bcdb-a5be55c4b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DECB5D-9100-408E-B507-0544FA0108C2}">
  <ds:schemaRefs>
    <ds:schemaRef ds:uri="http://schemas.microsoft.com/sharepoint/v3/contenttype/forms"/>
  </ds:schemaRefs>
</ds:datastoreItem>
</file>

<file path=customXml/itemProps3.xml><?xml version="1.0" encoding="utf-8"?>
<ds:datastoreItem xmlns:ds="http://schemas.openxmlformats.org/officeDocument/2006/customXml" ds:itemID="{A822A3A7-48F5-4889-9A13-E8C850361A4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1ec8b5f1-aa83-4fa2-bcdb-a5be55c4bea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1947</TotalTime>
  <Words>355</Words>
  <Application>Microsoft Office PowerPoint</Application>
  <PresentationFormat>Widescreen</PresentationFormat>
  <Paragraphs>74</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Courier New</vt:lpstr>
      <vt:lpstr>Georgia</vt:lpstr>
      <vt:lpstr>Wingdings</vt:lpstr>
      <vt:lpstr>1_AER17_conference_PPT_Template</vt:lpstr>
      <vt:lpstr>General Research Administration – Combined Program Reviews</vt:lpstr>
      <vt:lpstr>Conference Content Copyright</vt:lpstr>
      <vt:lpstr>Disclosure: Cynthia Boudreaux</vt:lpstr>
      <vt:lpstr>Learning Objective</vt:lpstr>
      <vt:lpstr>Combined Program Reviews (CPRs)</vt:lpstr>
      <vt:lpstr>Areas of Review</vt:lpstr>
      <vt:lpstr>Resources and Infrastructure</vt:lpstr>
      <vt:lpstr>Research and Development Committee (R&amp;DC)</vt:lpstr>
      <vt:lpstr>Communication</vt:lpstr>
      <vt:lpstr>Research Compliance Officers</vt:lpstr>
      <vt:lpstr>Program Oversight</vt:lpstr>
      <vt:lpstr>R&amp;DC Operations</vt:lpstr>
      <vt:lpstr>R&amp;D Committee SOPs</vt:lpstr>
      <vt:lpstr>References</vt:lpstr>
      <vt:lpstr>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Research Administration - CROW Program Reviews</dc:title>
  <dc:subject>General Research Administration - CROW Program Reviews</dc:subject>
  <dc:creator> Cynthia Boudreaux, M.Ed., ORO</dc:creator>
  <cp:keywords>General Research Administration - CROW Program Reviews</cp:keywords>
  <cp:lastModifiedBy>Rivera, Portia T</cp:lastModifiedBy>
  <cp:revision>29</cp:revision>
  <cp:lastPrinted>2015-03-27T12:02:36Z</cp:lastPrinted>
  <dcterms:created xsi:type="dcterms:W3CDTF">2018-06-04T19:16:11Z</dcterms:created>
  <dcterms:modified xsi:type="dcterms:W3CDTF">2019-11-26T19:21:07Z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24792CCD-5034-4B1F-A469-F4FEC1AF1AEE</vt:lpwstr>
  </property>
  <property fmtid="{D5CDD505-2E9C-101B-9397-08002B2CF9AE}" pid="3" name="ArticulatePath">
    <vt:lpwstr>4 7 15 IRB education webinar template</vt:lpwstr>
  </property>
  <property fmtid="{D5CDD505-2E9C-101B-9397-08002B2CF9AE}" pid="4" name="ContentTypeId">
    <vt:lpwstr>0x01010043EFC1367A82E8429CF6C1BD3FF59578</vt:lpwstr>
  </property>
</Properties>
</file>