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92" autoAdjust="0"/>
  </p:normalViewPr>
  <p:slideViewPr>
    <p:cSldViewPr>
      <p:cViewPr varScale="1">
        <p:scale>
          <a:sx n="88" d="100"/>
          <a:sy n="88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C56FD-FA71-4323-8E55-404E5486C50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BA05-D29C-422A-A30F-79EF6F4A5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OFFICE OF RESEARCH AND DEVELOPMENT VETERANS HEALTH ADMINISTRATION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Departure Decision Tree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(Flowchart prepared by the Office of the CVMO)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Date:  March 12, 2015	Guidance Document:  AR2015-001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BA05-D29C-422A-A30F-79EF6F4A5F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2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1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3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967"/>
            <a:ext cx="7949901" cy="679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53650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IACUC Departure Decision 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827693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Prepared by VA Office of the CVMO; reviewed by OLAW for consistency with The PHS Policy (2015).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34536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Departures Decision Tree (flowchart)</dc:title>
  <dc:subject>Departures Decision Tree (flowchart)</dc:subject>
  <dc:creator>User</dc:creator>
  <cp:keywords>Departures Decision Tree (flowchart)</cp:keywords>
  <cp:lastModifiedBy>Department of Veterans Affairs</cp:lastModifiedBy>
  <cp:revision>8</cp:revision>
  <dcterms:created xsi:type="dcterms:W3CDTF">2015-03-12T04:51:36Z</dcterms:created>
  <dcterms:modified xsi:type="dcterms:W3CDTF">2015-08-14T18:56:19Z</dcterms:modified>
</cp:coreProperties>
</file>